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24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5491-B033-49FC-B191-3D9F6000CEAC}" type="datetimeFigureOut">
              <a:rPr lang="sv-SE" smtClean="0"/>
              <a:t>2019-09-04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8252-EA34-49EB-95A4-77F846DC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9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5491-B033-49FC-B191-3D9F6000CEAC}" type="datetimeFigureOut">
              <a:rPr lang="sv-SE" smtClean="0"/>
              <a:t>2019-09-04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8252-EA34-49EB-95A4-77F846DC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9331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5491-B033-49FC-B191-3D9F6000CEAC}" type="datetimeFigureOut">
              <a:rPr lang="sv-SE" smtClean="0"/>
              <a:t>2019-09-04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8252-EA34-49EB-95A4-77F846DC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0954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5491-B033-49FC-B191-3D9F6000CEAC}" type="datetimeFigureOut">
              <a:rPr lang="sv-SE" smtClean="0"/>
              <a:t>2019-09-04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8252-EA34-49EB-95A4-77F846DC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0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5491-B033-49FC-B191-3D9F6000CEAC}" type="datetimeFigureOut">
              <a:rPr lang="sv-SE" smtClean="0"/>
              <a:t>2019-09-04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8252-EA34-49EB-95A4-77F846DC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981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5491-B033-49FC-B191-3D9F6000CEAC}" type="datetimeFigureOut">
              <a:rPr lang="sv-SE" smtClean="0"/>
              <a:t>2019-09-04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8252-EA34-49EB-95A4-77F846DC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066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5491-B033-49FC-B191-3D9F6000CEAC}" type="datetimeFigureOut">
              <a:rPr lang="sv-SE" smtClean="0"/>
              <a:t>2019-09-04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8252-EA34-49EB-95A4-77F846DC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91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5491-B033-49FC-B191-3D9F6000CEAC}" type="datetimeFigureOut">
              <a:rPr lang="sv-SE" smtClean="0"/>
              <a:t>2019-09-04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8252-EA34-49EB-95A4-77F846DC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7968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5491-B033-49FC-B191-3D9F6000CEAC}" type="datetimeFigureOut">
              <a:rPr lang="sv-SE" smtClean="0"/>
              <a:t>2019-09-04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8252-EA34-49EB-95A4-77F846DC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727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5491-B033-49FC-B191-3D9F6000CEAC}" type="datetimeFigureOut">
              <a:rPr lang="sv-SE" smtClean="0"/>
              <a:t>2019-09-04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8252-EA34-49EB-95A4-77F846DC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890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5491-B033-49FC-B191-3D9F6000CEAC}" type="datetimeFigureOut">
              <a:rPr lang="sv-SE" smtClean="0"/>
              <a:t>2019-09-04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68252-EA34-49EB-95A4-77F846DC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624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15491-B033-49FC-B191-3D9F6000CEAC}" type="datetimeFigureOut">
              <a:rPr lang="sv-SE" smtClean="0"/>
              <a:t>2019-09-04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68252-EA34-49EB-95A4-77F846DC7D4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9230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6D1F91E8-5742-47C5-BC62-03019CBC14CD}"/>
              </a:ext>
            </a:extLst>
          </p:cNvPr>
          <p:cNvSpPr txBox="1"/>
          <p:nvPr/>
        </p:nvSpPr>
        <p:spPr>
          <a:xfrm>
            <a:off x="1828553" y="878994"/>
            <a:ext cx="3060511" cy="44242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sv-SE" sz="2275" dirty="0">
                <a:latin typeface="Arial" panose="020B0604020202020204" pitchFamily="34" charset="0"/>
                <a:cs typeface="Arial" panose="020B0604020202020204" pitchFamily="34" charset="0"/>
              </a:rPr>
              <a:t>  Argumenterande text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0FF164C1-1195-4BFB-BFB4-C5D15C31DF48}"/>
              </a:ext>
            </a:extLst>
          </p:cNvPr>
          <p:cNvSpPr txBox="1"/>
          <p:nvPr/>
        </p:nvSpPr>
        <p:spPr>
          <a:xfrm>
            <a:off x="864713" y="1674169"/>
            <a:ext cx="2062517" cy="31745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sv-SE" sz="1463" dirty="0"/>
              <a:t>           Rubrik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220465D2-3C05-4B9B-89EE-E304CC825B43}"/>
              </a:ext>
            </a:extLst>
          </p:cNvPr>
          <p:cNvSpPr txBox="1"/>
          <p:nvPr/>
        </p:nvSpPr>
        <p:spPr>
          <a:xfrm>
            <a:off x="863523" y="2775868"/>
            <a:ext cx="2062517" cy="31745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sv-SE" sz="1463" dirty="0"/>
              <a:t>          Inledning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EF42A8B0-D604-4A35-9B5D-B005D01F7F2D}"/>
              </a:ext>
            </a:extLst>
          </p:cNvPr>
          <p:cNvSpPr txBox="1"/>
          <p:nvPr/>
        </p:nvSpPr>
        <p:spPr>
          <a:xfrm>
            <a:off x="864713" y="5012749"/>
            <a:ext cx="2062517" cy="31745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sv-SE" sz="1463" dirty="0"/>
              <a:t>          Argument 2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6B5A31D9-54E0-4C66-8316-AE3B6616708C}"/>
              </a:ext>
            </a:extLst>
          </p:cNvPr>
          <p:cNvSpPr txBox="1"/>
          <p:nvPr/>
        </p:nvSpPr>
        <p:spPr>
          <a:xfrm>
            <a:off x="864713" y="6020483"/>
            <a:ext cx="2062517" cy="31745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sv-SE" sz="1463" dirty="0"/>
              <a:t>           Argument 3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DDBE1087-40FD-4BCD-BEBD-033B06DEFB87}"/>
              </a:ext>
            </a:extLst>
          </p:cNvPr>
          <p:cNvSpPr txBox="1"/>
          <p:nvPr/>
        </p:nvSpPr>
        <p:spPr>
          <a:xfrm>
            <a:off x="864713" y="7134488"/>
            <a:ext cx="2062517" cy="317459"/>
          </a:xfrm>
          <a:prstGeom prst="rect">
            <a:avLst/>
          </a:prstGeom>
          <a:gradFill>
            <a:gsLst>
              <a:gs pos="0">
                <a:srgbClr val="FFC000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sv-SE" sz="1463" dirty="0"/>
              <a:t>           Ev. motargument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0CDF0463-8DC3-453B-B045-5FD50C440D6E}"/>
              </a:ext>
            </a:extLst>
          </p:cNvPr>
          <p:cNvSpPr txBox="1"/>
          <p:nvPr/>
        </p:nvSpPr>
        <p:spPr>
          <a:xfrm>
            <a:off x="863523" y="8098453"/>
            <a:ext cx="2062517" cy="31745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sv-SE" sz="1463" dirty="0"/>
              <a:t>           Avslutning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C7696FAB-08E1-473B-B3C4-A7AD9EB96739}"/>
              </a:ext>
            </a:extLst>
          </p:cNvPr>
          <p:cNvSpPr txBox="1"/>
          <p:nvPr/>
        </p:nvSpPr>
        <p:spPr>
          <a:xfrm>
            <a:off x="864713" y="3876059"/>
            <a:ext cx="2062517" cy="31745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sv-SE" sz="1463" dirty="0"/>
              <a:t>          Argument 1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D4D93C6F-54AA-423F-858B-1DEA278EFDA3}"/>
              </a:ext>
            </a:extLst>
          </p:cNvPr>
          <p:cNvSpPr txBox="1"/>
          <p:nvPr/>
        </p:nvSpPr>
        <p:spPr>
          <a:xfrm>
            <a:off x="864713" y="2171008"/>
            <a:ext cx="2061326" cy="617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38" dirty="0"/>
              <a:t>Rubriken ska sammanfatta textens innehåll, vara kort och locka till läsning. 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C24E8693-B779-4632-BA75-AC45B302A418}"/>
              </a:ext>
            </a:extLst>
          </p:cNvPr>
          <p:cNvSpPr txBox="1"/>
          <p:nvPr/>
        </p:nvSpPr>
        <p:spPr>
          <a:xfrm>
            <a:off x="863523" y="3210966"/>
            <a:ext cx="2296574" cy="617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38" dirty="0"/>
              <a:t>Innehåller din åsikt = vad du tycker. </a:t>
            </a:r>
          </a:p>
          <a:p>
            <a:r>
              <a:rPr lang="sv-SE" sz="1138" dirty="0"/>
              <a:t>Innehåller en bakgrund till varför</a:t>
            </a:r>
          </a:p>
          <a:p>
            <a:r>
              <a:rPr lang="sv-SE" sz="1138" dirty="0"/>
              <a:t>du har din åsikt.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FF68AFE0-F582-4C97-A262-A773950979DB}"/>
              </a:ext>
            </a:extLst>
          </p:cNvPr>
          <p:cNvSpPr txBox="1"/>
          <p:nvPr/>
        </p:nvSpPr>
        <p:spPr>
          <a:xfrm>
            <a:off x="3681927" y="1674169"/>
            <a:ext cx="2062517" cy="31745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sv-SE" sz="1463" dirty="0"/>
              <a:t> 	          Tips</a:t>
            </a: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BC1882FC-BDA0-4C4B-978D-695A96BB55F9}"/>
              </a:ext>
            </a:extLst>
          </p:cNvPr>
          <p:cNvSpPr txBox="1"/>
          <p:nvPr/>
        </p:nvSpPr>
        <p:spPr>
          <a:xfrm>
            <a:off x="3681928" y="3210966"/>
            <a:ext cx="2062517" cy="44255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sv-SE" sz="1138" dirty="0"/>
              <a:t>För eller emot något</a:t>
            </a:r>
          </a:p>
          <a:p>
            <a:r>
              <a:rPr lang="sv-SE" sz="1138" dirty="0"/>
              <a:t>Ex: tycker, menar, anser, vill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0799A61F-9329-41BF-8D61-B0B68577B69F}"/>
              </a:ext>
            </a:extLst>
          </p:cNvPr>
          <p:cNvSpPr txBox="1"/>
          <p:nvPr/>
        </p:nvSpPr>
        <p:spPr>
          <a:xfrm>
            <a:off x="863522" y="4339685"/>
            <a:ext cx="2062517" cy="442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38" dirty="0"/>
              <a:t>Varför du tycker som du tycker.</a:t>
            </a:r>
          </a:p>
          <a:p>
            <a:r>
              <a:rPr lang="sv-SE" sz="1138" dirty="0"/>
              <a:t>Nytt stycke.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AF4B25D2-D1E8-4F5C-BC1D-FC01C1122F0F}"/>
              </a:ext>
            </a:extLst>
          </p:cNvPr>
          <p:cNvSpPr txBox="1"/>
          <p:nvPr/>
        </p:nvSpPr>
        <p:spPr>
          <a:xfrm>
            <a:off x="863523" y="5498891"/>
            <a:ext cx="2062517" cy="442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38" dirty="0"/>
              <a:t>Varför du tycker som du tycker</a:t>
            </a:r>
          </a:p>
          <a:p>
            <a:r>
              <a:rPr lang="sv-SE" sz="1138" dirty="0"/>
              <a:t>Nytt stycke.</a:t>
            </a: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79B913E8-F613-4BCA-B8A5-F5A458666927}"/>
              </a:ext>
            </a:extLst>
          </p:cNvPr>
          <p:cNvSpPr txBox="1"/>
          <p:nvPr/>
        </p:nvSpPr>
        <p:spPr>
          <a:xfrm>
            <a:off x="863522" y="6514130"/>
            <a:ext cx="2062517" cy="4425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38" dirty="0"/>
              <a:t>Varför du tycker som du tycker.</a:t>
            </a:r>
          </a:p>
          <a:p>
            <a:r>
              <a:rPr lang="sv-SE" sz="1138" dirty="0"/>
              <a:t>Nytt stycke.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D8488477-7B27-4DB9-BAF9-7A6564D1658F}"/>
              </a:ext>
            </a:extLst>
          </p:cNvPr>
          <p:cNvSpPr txBox="1"/>
          <p:nvPr/>
        </p:nvSpPr>
        <p:spPr>
          <a:xfrm>
            <a:off x="3680735" y="4371288"/>
            <a:ext cx="2062517" cy="1843453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sv-SE" sz="1138" dirty="0"/>
              <a:t>Ex sambands/bindeord:</a:t>
            </a:r>
          </a:p>
          <a:p>
            <a:r>
              <a:rPr lang="sv-SE" sz="1138" dirty="0"/>
              <a:t>För det första/andra/tredje…</a:t>
            </a:r>
          </a:p>
          <a:p>
            <a:r>
              <a:rPr lang="sv-SE" sz="1138" dirty="0"/>
              <a:t>Till att börja med…</a:t>
            </a:r>
          </a:p>
          <a:p>
            <a:r>
              <a:rPr lang="sv-SE" sz="1138" dirty="0"/>
              <a:t>Dessutom…</a:t>
            </a:r>
          </a:p>
          <a:p>
            <a:r>
              <a:rPr lang="sv-SE" sz="1138" dirty="0"/>
              <a:t>Vidare…</a:t>
            </a:r>
          </a:p>
          <a:p>
            <a:r>
              <a:rPr lang="sv-SE" sz="1138" dirty="0"/>
              <a:t>Även…</a:t>
            </a:r>
          </a:p>
          <a:p>
            <a:r>
              <a:rPr lang="sv-SE" sz="1138" dirty="0"/>
              <a:t>Nästa </a:t>
            </a:r>
          </a:p>
          <a:p>
            <a:r>
              <a:rPr lang="sv-SE" sz="1138" dirty="0"/>
              <a:t>För övrigt… </a:t>
            </a:r>
          </a:p>
          <a:p>
            <a:r>
              <a:rPr lang="sv-SE" sz="1138" dirty="0"/>
              <a:t>Ytterligare…</a:t>
            </a:r>
          </a:p>
          <a:p>
            <a:endParaRPr lang="sv-SE" sz="1138" dirty="0"/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D3B5013F-7B6F-4F04-8F08-0999DD19B1AF}"/>
              </a:ext>
            </a:extLst>
          </p:cNvPr>
          <p:cNvSpPr txBox="1"/>
          <p:nvPr/>
        </p:nvSpPr>
        <p:spPr>
          <a:xfrm>
            <a:off x="3681928" y="2208047"/>
            <a:ext cx="2061326" cy="61767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sv-SE" sz="1138" dirty="0"/>
              <a:t>T.ex. Ät mindre kött!</a:t>
            </a:r>
          </a:p>
          <a:p>
            <a:r>
              <a:rPr lang="sv-SE" sz="1138" dirty="0"/>
              <a:t>Inga skoluniformer!</a:t>
            </a:r>
          </a:p>
          <a:p>
            <a:r>
              <a:rPr lang="sv-SE" sz="1138" dirty="0"/>
              <a:t>Billigare mobiler!  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2240D5DC-29D1-4677-9B92-DBC3FCB3186B}"/>
              </a:ext>
            </a:extLst>
          </p:cNvPr>
          <p:cNvSpPr txBox="1"/>
          <p:nvPr/>
        </p:nvSpPr>
        <p:spPr>
          <a:xfrm>
            <a:off x="863522" y="7521863"/>
            <a:ext cx="2062517" cy="617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38" dirty="0"/>
              <a:t>Här skriver du något som talar mot din åsikt och förklarar</a:t>
            </a:r>
          </a:p>
          <a:p>
            <a:r>
              <a:rPr lang="sv-SE" sz="1138" dirty="0"/>
              <a:t>varför det är fel.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4D84912F-E257-4092-A98F-60771603D7CB}"/>
              </a:ext>
            </a:extLst>
          </p:cNvPr>
          <p:cNvSpPr txBox="1"/>
          <p:nvPr/>
        </p:nvSpPr>
        <p:spPr>
          <a:xfrm>
            <a:off x="3680734" y="7134257"/>
            <a:ext cx="2062517" cy="79278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sv-SE" sz="1138" dirty="0"/>
              <a:t>Även om…</a:t>
            </a:r>
          </a:p>
          <a:p>
            <a:r>
              <a:rPr lang="sv-SE" sz="1138" dirty="0"/>
              <a:t>Trots att…</a:t>
            </a:r>
          </a:p>
          <a:p>
            <a:r>
              <a:rPr lang="sv-SE" sz="1138" dirty="0"/>
              <a:t>Tvärtemot…</a:t>
            </a:r>
          </a:p>
          <a:p>
            <a:r>
              <a:rPr lang="sv-SE" sz="1138" dirty="0"/>
              <a:t>Ett annat sätt att se på saken…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C9E92999-2129-4C9A-8B98-38039079666A}"/>
              </a:ext>
            </a:extLst>
          </p:cNvPr>
          <p:cNvSpPr txBox="1"/>
          <p:nvPr/>
        </p:nvSpPr>
        <p:spPr>
          <a:xfrm>
            <a:off x="863522" y="8578481"/>
            <a:ext cx="2062517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38" dirty="0"/>
              <a:t>En kort sammanfattning, man kan upprepa sitt bästa argument och gärna ge en uppmaning till läsarna.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AC8EDF7F-1F41-4C29-B8EB-4F47EB1DA082}"/>
              </a:ext>
            </a:extLst>
          </p:cNvPr>
          <p:cNvSpPr txBox="1"/>
          <p:nvPr/>
        </p:nvSpPr>
        <p:spPr>
          <a:xfrm>
            <a:off x="3680734" y="8248493"/>
            <a:ext cx="2062517" cy="114300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sv-SE" sz="1138" dirty="0"/>
              <a:t>Slutligen…</a:t>
            </a:r>
          </a:p>
          <a:p>
            <a:r>
              <a:rPr lang="sv-SE" sz="1138" dirty="0"/>
              <a:t>Avslutningsvis…</a:t>
            </a:r>
          </a:p>
          <a:p>
            <a:r>
              <a:rPr lang="sv-SE" sz="1138" dirty="0"/>
              <a:t>Till sist…</a:t>
            </a:r>
          </a:p>
          <a:p>
            <a:r>
              <a:rPr lang="sv-SE" sz="1138" dirty="0"/>
              <a:t>Sammanfattningsvis…</a:t>
            </a:r>
          </a:p>
          <a:p>
            <a:r>
              <a:rPr lang="sv-SE" sz="1138" dirty="0"/>
              <a:t>För att sammanfatta det hela så…</a:t>
            </a:r>
          </a:p>
        </p:txBody>
      </p:sp>
    </p:spTree>
    <p:extLst>
      <p:ext uri="{BB962C8B-B14F-4D97-AF65-F5344CB8AC3E}">
        <p14:creationId xmlns:p14="http://schemas.microsoft.com/office/powerpoint/2010/main" val="1081158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206</Words>
  <Application>Microsoft Office PowerPoint</Application>
  <PresentationFormat>A4 (210 x 297 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Anette Nilsson</dc:creator>
  <cp:lastModifiedBy>Anette Nilsson</cp:lastModifiedBy>
  <cp:revision>10</cp:revision>
  <dcterms:created xsi:type="dcterms:W3CDTF">2019-09-01T15:52:59Z</dcterms:created>
  <dcterms:modified xsi:type="dcterms:W3CDTF">2019-09-04T07:42:19Z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9e35c1d-0544-4444-bb99-5d9e66b4d885_Enabled">
    <vt:lpwstr>True</vt:lpwstr>
  </property>
  <property fmtid="{D5CDD505-2E9C-101B-9397-08002B2CF9AE}" pid="3" name="MSIP_Label_a9e35c1d-0544-4444-bb99-5d9e66b4d885_SiteId">
    <vt:lpwstr>f4c06ba7-7fa7-490d-a30d-edbf07b388ca</vt:lpwstr>
  </property>
  <property fmtid="{D5CDD505-2E9C-101B-9397-08002B2CF9AE}" pid="4" name="MSIP_Label_a9e35c1d-0544-4444-bb99-5d9e66b4d885_Owner">
    <vt:lpwstr>anette.nilsson2@almhult.se</vt:lpwstr>
  </property>
  <property fmtid="{D5CDD505-2E9C-101B-9397-08002B2CF9AE}" pid="5" name="MSIP_Label_a9e35c1d-0544-4444-bb99-5d9e66b4d885_SetDate">
    <vt:lpwstr>2019-09-01T16:52:41.1184080Z</vt:lpwstr>
  </property>
  <property fmtid="{D5CDD505-2E9C-101B-9397-08002B2CF9AE}" pid="6" name="MSIP_Label_a9e35c1d-0544-4444-bb99-5d9e66b4d885_Name">
    <vt:lpwstr>Offentlig</vt:lpwstr>
  </property>
  <property fmtid="{D5CDD505-2E9C-101B-9397-08002B2CF9AE}" pid="7" name="MSIP_Label_a9e35c1d-0544-4444-bb99-5d9e66b4d885_Application">
    <vt:lpwstr>Microsoft Azure Information Protection</vt:lpwstr>
  </property>
  <property fmtid="{D5CDD505-2E9C-101B-9397-08002B2CF9AE}" pid="8" name="MSIP_Label_a9e35c1d-0544-4444-bb99-5d9e66b4d885_Extended_MSFT_Method">
    <vt:lpwstr>Automatic</vt:lpwstr>
  </property>
  <property fmtid="{D5CDD505-2E9C-101B-9397-08002B2CF9AE}" pid="9" name="Sensitivity">
    <vt:lpwstr>Offentlig</vt:lpwstr>
  </property>
</Properties>
</file>