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49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E9BDDE6-281F-4635-8C2A-67FA63E140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558A5F1-22B0-4DAA-9C50-8078658019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F9DA3AA-74EF-4A4F-AA1B-884092B31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AA4D-EB2C-48DD-BC36-C57949D3C027}" type="datetimeFigureOut">
              <a:rPr lang="sv-SE" smtClean="0"/>
              <a:t>2020-01-05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D754A3A-5D4F-4FF9-B939-CD8215298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6838BD7-E044-42EB-AD8A-8D5A367F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C12D-1835-4746-8FB8-7C5BC804374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57975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29928C3-4D75-4671-B310-FC4355C9C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B77792FD-987A-424F-AB92-206D5FA577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9EB312C-8C5E-4A5B-8D58-4B3B2359F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AA4D-EB2C-48DD-BC36-C57949D3C027}" type="datetimeFigureOut">
              <a:rPr lang="sv-SE" smtClean="0"/>
              <a:t>2020-01-05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CC69CD-B76E-4FBC-B86C-1087CCD42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82CDA7-E998-41B7-94AD-797097C60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C12D-1835-4746-8FB8-7C5BC804374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7879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40CD1E8A-0DD4-4202-A87C-05A589C723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DE0B45FE-C7E7-4468-B753-41CEA41E2D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C544B59-666B-4E92-9DD5-D923281C7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AA4D-EB2C-48DD-BC36-C57949D3C027}" type="datetimeFigureOut">
              <a:rPr lang="sv-SE" smtClean="0"/>
              <a:t>2020-01-05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83960A3-A661-42F2-9C1A-3F7B4637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A3F830F-12A9-479D-B0F5-0668E8638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C12D-1835-4746-8FB8-7C5BC804374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2591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67D2F4-B98A-432B-A28B-AE24A58FF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18E8223-DAE6-4BC6-8C25-8D23D642B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D08D99A-375A-449E-B272-16841EB72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AA4D-EB2C-48DD-BC36-C57949D3C027}" type="datetimeFigureOut">
              <a:rPr lang="sv-SE" smtClean="0"/>
              <a:t>2020-01-05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A85A6DF-86F8-4308-9BBF-9089FDEEB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48EDCF6-4B7C-403D-9BBD-3608BD000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C12D-1835-4746-8FB8-7C5BC804374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218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6B016FE-37EE-4E52-8098-8B4EFD5B0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930F602-401C-4AA1-9DE1-7DDAB7FBB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4B30928-F4C5-4695-A1ED-79D2E4BA6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AA4D-EB2C-48DD-BC36-C57949D3C027}" type="datetimeFigureOut">
              <a:rPr lang="sv-SE" smtClean="0"/>
              <a:t>2020-01-05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D0B0B2A-6B26-443E-9B10-608E50838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EE33057-FBE9-4734-BECE-8AA8DE956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C12D-1835-4746-8FB8-7C5BC804374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274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885FED6-473A-4F68-8BDA-0750D0F31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F2DEE85-B425-41A6-90AC-CAEC753D62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6C3B4B7-E3C0-4497-ADC8-8BD5FA50F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DBBE226-A98F-4A05-8E6B-6C7D2B0C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AA4D-EB2C-48DD-BC36-C57949D3C027}" type="datetimeFigureOut">
              <a:rPr lang="sv-SE" smtClean="0"/>
              <a:t>2020-01-05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06E5104-311D-4AE5-9516-3DA2638A0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D50EFE3-A583-4C59-8463-8B0876CEA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C12D-1835-4746-8FB8-7C5BC804374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0279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1CF7FB4-C6F8-48D8-930F-9CBC48A76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5B70D7B-4DFD-421B-89B7-C1A342A96C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0DA8948-47D2-4EA9-A0BC-03EB18D53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5684232-976A-4FAE-AABB-8D9BE6562C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7CD71F49-86F7-49A1-A284-5C23153A60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A1588C43-BBD5-494E-A651-408482C73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AA4D-EB2C-48DD-BC36-C57949D3C027}" type="datetimeFigureOut">
              <a:rPr lang="sv-SE" smtClean="0"/>
              <a:t>2020-01-05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8681D135-3FDA-4293-9882-AA26600CC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59CF96F1-9A64-47E1-826C-9C15237FF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C12D-1835-4746-8FB8-7C5BC804374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0991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B8FE21E-A02A-463F-A55F-EBF26C0A5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B986C2F-63FD-4845-ADA9-36D46796E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AA4D-EB2C-48DD-BC36-C57949D3C027}" type="datetimeFigureOut">
              <a:rPr lang="sv-SE" smtClean="0"/>
              <a:t>2020-01-05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08BE481-7FA7-42D3-BA6F-8F529DA09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1FFA44B-056E-4C32-8B77-40A2765D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C12D-1835-4746-8FB8-7C5BC804374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8125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173ED801-03A4-47BB-B31B-BF4273962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AA4D-EB2C-48DD-BC36-C57949D3C027}" type="datetimeFigureOut">
              <a:rPr lang="sv-SE" smtClean="0"/>
              <a:t>2020-01-05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858AAEAD-3422-4798-AF2E-B9B5052A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6139EAC-9871-4517-B250-B34DD5B8C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C12D-1835-4746-8FB8-7C5BC804374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769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141E33-EE81-42F6-B241-FA98D2F68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89C5044-0F3E-4642-8A73-9E95D86ED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3F22465-4943-4CEE-B0DA-81BBF169C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55B214D-13B9-4A4E-A05B-447B3CA39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AA4D-EB2C-48DD-BC36-C57949D3C027}" type="datetimeFigureOut">
              <a:rPr lang="sv-SE" smtClean="0"/>
              <a:t>2020-01-05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9D6E7AD-5EB5-42F1-B07B-CA7C9508E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78AF9B67-3AD2-4138-B8A1-0ADD18541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C12D-1835-4746-8FB8-7C5BC804374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3349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4EA8F09-4137-4078-B518-AB36A051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50B4C6D-57B8-46DE-950C-6414470E2C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BD24D43-8388-4877-AF94-6309522906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1341F72-C97E-4461-8F15-7167D60F7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AA4D-EB2C-48DD-BC36-C57949D3C027}" type="datetimeFigureOut">
              <a:rPr lang="sv-SE" smtClean="0"/>
              <a:t>2020-01-05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ACB5B7E-AAAB-4377-AD59-E43A5851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3BBDA81-A629-441A-8290-AFC6AB077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C12D-1835-4746-8FB8-7C5BC804374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8103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EB9E8CD3-FA43-425D-8F75-68314BC80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E3A10EA-A130-45A4-B8E7-33569B7F7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946EAA-17A8-4C2B-95FE-E252F6153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8AA4D-EB2C-48DD-BC36-C57949D3C027}" type="datetimeFigureOut">
              <a:rPr lang="sv-SE" smtClean="0"/>
              <a:t>2020-01-05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3665CCE-38CB-4E58-953A-6CBDB5059A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DED8899-F8FE-45C6-9C78-C4259F00A0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1C12D-1835-4746-8FB8-7C5BC804374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824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v.wikipedia.org/wiki/Medeltiden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en.wikipedia.org/wiki/Norse_activity_in_the_British_Isles" TargetMode="Externa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v.wikipedia.org/wiki/Mj%C3%B6lner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hyperlink" Target="http://www.mibaulviajero.com/2015/02/birka-la-ciudad-vikinga.html" TargetMode="External"/><Relationship Id="rId7" Type="http://schemas.openxmlformats.org/officeDocument/2006/relationships/hyperlink" Target="https://commons.wikimedia.org/wiki/File:Reconstructed_longhouse_by_the_viking_ring_castle_Trelleborg._Langhus_-_panoramio.jpg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hyperlink" Target="http://commons.wikimedia.org/wiki/Vikings?uselang=fr" TargetMode="External"/><Relationship Id="rId10" Type="http://schemas.openxmlformats.org/officeDocument/2006/relationships/hyperlink" Target="https://sv.wikipedia.org/wiki/Fr%C3%B6s%C3%B6stenen" TargetMode="External"/><Relationship Id="rId4" Type="http://schemas.openxmlformats.org/officeDocument/2006/relationships/image" Target="../media/image8.jpg"/><Relationship Id="rId9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en.wikipedia.org/wiki/Bridget_of_Sweden" TargetMode="External"/><Relationship Id="rId7" Type="http://schemas.openxmlformats.org/officeDocument/2006/relationships/hyperlink" Target="https://nn.wikipedia.org/wiki/Riddar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hyperlink" Target="http://www.toplumdusmani.net/modules/wordbook/entry.php?entryID=623/derebeylik-nedir+derebeylik-ne-demek" TargetMode="External"/><Relationship Id="rId10" Type="http://schemas.openxmlformats.org/officeDocument/2006/relationships/image" Target="../media/image18.png"/><Relationship Id="rId4" Type="http://schemas.openxmlformats.org/officeDocument/2006/relationships/image" Target="../media/image14.jp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3B8B6194-E055-4623-87D9-2E969CD92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Vår historiska resa i åk 4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objekt 8">
            <a:extLst>
              <a:ext uri="{FF2B5EF4-FFF2-40B4-BE49-F238E27FC236}">
                <a16:creationId xmlns:a16="http://schemas.microsoft.com/office/drawing/2014/main" id="{24A726DD-3E78-4535-B03F-C60145FA9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39984" y="2767888"/>
            <a:ext cx="3527122" cy="3315495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objekt 5" descr="En bild som visar himmel, utomhus, båt, transport&#10;&#10;Beskrivning genererad med mycket hög exakthet">
            <a:extLst>
              <a:ext uri="{FF2B5EF4-FFF2-40B4-BE49-F238E27FC236}">
                <a16:creationId xmlns:a16="http://schemas.microsoft.com/office/drawing/2014/main" id="{3C21C5B0-3A89-426A-84FD-33145202E2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697654" y="2767888"/>
            <a:ext cx="4322605" cy="324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08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FAD69FF4-0AF9-4A17-973B-EE4AEDF5D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6000" dirty="0"/>
              <a:t>Vikingatiden ca år 800 – 1050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0B1A493C-0CB0-4230-84A4-8D0FDA8724B1}"/>
              </a:ext>
            </a:extLst>
          </p:cNvPr>
          <p:cNvSpPr txBox="1"/>
          <p:nvPr/>
        </p:nvSpPr>
        <p:spPr>
          <a:xfrm>
            <a:off x="838200" y="1690688"/>
            <a:ext cx="10703560" cy="4269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Vikingarna åkte runt och härjade, dödade, stal och plundrade. De erövrade mark som t.ex. i Storbritannien och Island.  De bedrev också handel.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v-S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Byggde skepp som de reste runt med. </a:t>
            </a:r>
            <a:endParaRPr lang="sv-S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v-S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flesta var bönder och bodde på gårdar som var spridda över Sverige, Norge och Danmark.</a:t>
            </a:r>
            <a:endParaRPr lang="sv-S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v-S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Samhället bestod av hövdingar, fria män och trälar.</a:t>
            </a:r>
            <a:endParaRPr lang="sv-S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v-S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fri man ägde ofta en gård med mark för odling.</a:t>
            </a:r>
            <a:endParaRPr lang="sv-S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v-S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När mannen i familjen var på resa tog kvinnan över hushållet och försvaret av gården.</a:t>
            </a:r>
            <a:endParaRPr lang="sv-S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v-S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 bodde i hus med familjen, släktingar och trälar.</a:t>
            </a:r>
            <a:endParaRPr lang="sv-S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DAFD8719-7A3A-4D94-8B54-53B83A5D6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353148" y="4893956"/>
            <a:ext cx="1208932" cy="183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20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57C46B04-49E9-4338-9397-3A88D5991C2B}"/>
              </a:ext>
            </a:extLst>
          </p:cNvPr>
          <p:cNvSpPr txBox="1"/>
          <p:nvPr/>
        </p:nvSpPr>
        <p:spPr>
          <a:xfrm>
            <a:off x="520506" y="478302"/>
            <a:ext cx="11437032" cy="5506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sv-S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Huset kallades långhus och var som en enda lång hall med packat jordgolv. Det fanns en dörröppning men inga fönster. I taket släpptes solljus in genom ett rökhål. Mitt i hallen brann en eldstad. Man sov på långa bänkar som på dagen användes som sittplatser. Sina ägodelar förvarade vikingarna i kistor.  </a:t>
            </a:r>
          </a:p>
          <a:p>
            <a:pPr>
              <a:lnSpc>
                <a:spcPct val="107000"/>
              </a:lnSpc>
            </a:pPr>
            <a:endParaRPr lang="sv-S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v-S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gård bestod av ett långhus och några mindre bodar. 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sv-S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v-S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 och får var de vanligaste husdjuren efter hästen. 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sv-S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v-S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Medellivslängden var 30 – 40 år och det var mycket vanligt att barn dog.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sv-S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v-S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kunde inte läsa eller skriva men några höll på att lära sig romerska bokstäver som de ändrade till runor som ristades in i sten eller träskivor.</a:t>
            </a:r>
            <a:endParaRPr lang="sv-S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0215637-61EA-4EBB-8C5D-1FD091EFC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2744" y="2343150"/>
            <a:ext cx="142875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3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285BDB5D-06AB-41F6-A7B3-301CBB3D6229}"/>
              </a:ext>
            </a:extLst>
          </p:cNvPr>
          <p:cNvSpPr txBox="1"/>
          <p:nvPr/>
        </p:nvSpPr>
        <p:spPr>
          <a:xfrm>
            <a:off x="759655" y="534572"/>
            <a:ext cx="11043139" cy="404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v-S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tillverkade alla sina verktyg och redskap själva. 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sv-S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v-S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trodde på flera olika gudar som kallas för asar. 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sv-S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v-S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Sveriges första stad Birka bildades.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sv-S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v-S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Sverige fanns inte som land utan olika landskap styrdes av småkungar.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sv-S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sv-S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samband med att allt fler vikingar går över till den kristna tron börjar en ny epok; Medeltiden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6DA1F79D-242D-4BF1-A46B-305CFADED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5698" y="303379"/>
            <a:ext cx="1866647" cy="262908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185FE89B-4E40-4CD7-8F0E-39DE134EB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490" y="4352529"/>
            <a:ext cx="4123959" cy="221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6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87B125FD-BEB3-4285-B3C2-17EC58076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3467" y="800200"/>
            <a:ext cx="3278292" cy="2311195"/>
          </a:xfrm>
          <a:prstGeom prst="rect">
            <a:avLst/>
          </a:prstGeom>
        </p:spPr>
      </p:pic>
      <p:pic>
        <p:nvPicPr>
          <p:cNvPr id="3" name="Bildobjekt 2" descr="En bild som visar möbler, himmel&#10;&#10;Beskrivning genererad med mycket hög exakthet">
            <a:extLst>
              <a:ext uri="{FF2B5EF4-FFF2-40B4-BE49-F238E27FC236}">
                <a16:creationId xmlns:a16="http://schemas.microsoft.com/office/drawing/2014/main" id="{B84BDFEC-4EB3-40C9-B326-F0675FA36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243492" y="754383"/>
            <a:ext cx="3239769" cy="2402828"/>
          </a:xfrm>
          <a:prstGeom prst="rect">
            <a:avLst/>
          </a:prstGeom>
        </p:spPr>
      </p:pic>
      <p:pic>
        <p:nvPicPr>
          <p:cNvPr id="6" name="Bildobjekt 5" descr="En bild som visar gräs, utomhus, himmel, byggnad&#10;&#10;Beskrivning genererad med mycket hög exakthet">
            <a:extLst>
              <a:ext uri="{FF2B5EF4-FFF2-40B4-BE49-F238E27FC236}">
                <a16:creationId xmlns:a16="http://schemas.microsoft.com/office/drawing/2014/main" id="{B20ED80C-DC36-41FF-99DE-4721362A29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43467" y="3980176"/>
            <a:ext cx="3278292" cy="1844039"/>
          </a:xfrm>
          <a:prstGeom prst="rect">
            <a:avLst/>
          </a:prstGeom>
        </p:spPr>
      </p:pic>
      <p:pic>
        <p:nvPicPr>
          <p:cNvPr id="12" name="Bildobjekt 11" descr="En bild som visar bord, inomhus, sitter, tallrik&#10;&#10;Beskrivning genererad med hög exakthet">
            <a:extLst>
              <a:ext uri="{FF2B5EF4-FFF2-40B4-BE49-F238E27FC236}">
                <a16:creationId xmlns:a16="http://schemas.microsoft.com/office/drawing/2014/main" id="{4CA9B32A-7DC3-4581-A28D-571A7A1518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35" y="3589863"/>
            <a:ext cx="2439080" cy="2643992"/>
          </a:xfrm>
          <a:prstGeom prst="rect">
            <a:avLst/>
          </a:prstGeom>
        </p:spPr>
      </p:pic>
      <p:pic>
        <p:nvPicPr>
          <p:cNvPr id="9" name="Bildobjekt 8" descr="En bild som visar gräs, utomhus, byggnad, träd&#10;&#10;Beskrivning genererad med mycket hög exakthet">
            <a:extLst>
              <a:ext uri="{FF2B5EF4-FFF2-40B4-BE49-F238E27FC236}">
                <a16:creationId xmlns:a16="http://schemas.microsoft.com/office/drawing/2014/main" id="{B2FC52B3-8883-49E1-B282-4A99DCF4A8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7804994" y="933305"/>
            <a:ext cx="3743538" cy="4991384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BD2A30F0-F39F-4098-A4BE-B5267F127071}"/>
              </a:ext>
            </a:extLst>
          </p:cNvPr>
          <p:cNvSpPr txBox="1"/>
          <p:nvPr/>
        </p:nvSpPr>
        <p:spPr>
          <a:xfrm>
            <a:off x="5596000" y="3655060"/>
            <a:ext cx="100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900" dirty="0"/>
          </a:p>
        </p:txBody>
      </p:sp>
    </p:spTree>
    <p:extLst>
      <p:ext uri="{BB962C8B-B14F-4D97-AF65-F5344CB8AC3E}">
        <p14:creationId xmlns:p14="http://schemas.microsoft.com/office/powerpoint/2010/main" val="48607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D3383C-71AA-47BB-8D54-638E32195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sv-SE" sz="6600"/>
              <a:t>Medeltiden ca år 1050 - 1520</a:t>
            </a:r>
            <a:endParaRPr lang="sv-SE" sz="6600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B2F622CA-0E39-4C49-BED5-B361B7DFD433}"/>
              </a:ext>
            </a:extLst>
          </p:cNvPr>
          <p:cNvSpPr txBox="1"/>
          <p:nvPr/>
        </p:nvSpPr>
        <p:spPr>
          <a:xfrm>
            <a:off x="838200" y="1930400"/>
            <a:ext cx="1110996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Kristendomen spreds över Sverige och kyrkan var sträng.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Heliga Birgitta levde på 1300-talet och hon sa att hon kunde prata med Jesus. Efter sin död blev hon helgonförklarad och Vadstena kloster byggdes.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Det byggdes många kloster där munkar och nunnor bodde.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90 % av befolkningen var bönder och de betalde skatt till kyrkan, tionde.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Marknadsplatser växte och blev städer. De hade oftast under 1000 invånare. I städerna var det trångt och smutsigt.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100FFB05-DAD5-4917-BC4E-8AD693F5D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582" y="3155853"/>
            <a:ext cx="1862578" cy="141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6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>
            <a:extLst>
              <a:ext uri="{FF2B5EF4-FFF2-40B4-BE49-F238E27FC236}">
                <a16:creationId xmlns:a16="http://schemas.microsoft.com/office/drawing/2014/main" id="{EF363477-EB9C-402D-BFD0-492FE7CC54B9}"/>
              </a:ext>
            </a:extLst>
          </p:cNvPr>
          <p:cNvSpPr txBox="1"/>
          <p:nvPr/>
        </p:nvSpPr>
        <p:spPr>
          <a:xfrm>
            <a:off x="406400" y="426720"/>
            <a:ext cx="1146048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I städerna bodde borgare som var hantverkare eller köpmän.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Under medeltiden blev det förbjudet att ha trälar.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Adeln var det rikaste ståndet och de behövde inte betala skatt. De ägde ofta många gårdar.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Några få adelsmän dubbades till riddare.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Det var stränga straff på medeltiden, som t.ex. dödsstraff, avskurna öron eller böter.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Birger Jarl införde de första lagarna som gällde i hela Sverige.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Pesten, digerdöden, dödade ca en tredjedel av Sveriges befolkning.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Sverige hade ingen huvudstad utan kungen flyttade runt med sitt följe.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21230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A5437159-B32D-4A2A-B88E-6C8B0917553B}"/>
              </a:ext>
            </a:extLst>
          </p:cNvPr>
          <p:cNvSpPr txBox="1"/>
          <p:nvPr/>
        </p:nvSpPr>
        <p:spPr>
          <a:xfrm>
            <a:off x="304800" y="447040"/>
            <a:ext cx="1160272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Tyskarna tog över handelsstäder i Norden. Dessa städer ingick i Hansan.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Den danska kungen Valdemar Atterdag erövrade södra Sverige samt plundrade Visby.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Mellan 1389 – 1520 ingick Sverige i Kalmarunionen tillsammans med Danmark och Norge.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Drottning Margareta från Danmark regerade över hela Norden i många år (Kalmarunionen).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Kristian II (Kristian Tyrann) var kung i Danmark och Norge på 1500-talet när Kalmarunionen inte längre fanns. Han ville ena unionen igen och anföll Sverige tre gånger och blev 1520 kung även här.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Kristian bjöd in till en stor fest i Stockholm, men fängslade alla gästerna och dagen efter, den 8 november 1520, dödades 94 stormän på Stortorget. = STOCKHOLMS BLODBAD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252831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inomhus, person, foto&#10;&#10;Beskrivning genererad med mycket hög exakthet">
            <a:extLst>
              <a:ext uri="{FF2B5EF4-FFF2-40B4-BE49-F238E27FC236}">
                <a16:creationId xmlns:a16="http://schemas.microsoft.com/office/drawing/2014/main" id="{CD9BE83A-8B65-4B41-BBD5-6A0F80C89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049886" y="440627"/>
            <a:ext cx="1849766" cy="2736152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8DDA74AA-C570-45F9-A8B6-C3BD3DD4D5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142116" y="3429000"/>
            <a:ext cx="3570260" cy="2926443"/>
          </a:xfrm>
          <a:prstGeom prst="rect">
            <a:avLst/>
          </a:prstGeom>
        </p:spPr>
      </p:pic>
      <p:pic>
        <p:nvPicPr>
          <p:cNvPr id="14" name="Bildobjekt 13" descr="En bild som visar docka, vägg, leksak, inomhus&#10;&#10;Beskrivning genererad med hög exakthet">
            <a:extLst>
              <a:ext uri="{FF2B5EF4-FFF2-40B4-BE49-F238E27FC236}">
                <a16:creationId xmlns:a16="http://schemas.microsoft.com/office/drawing/2014/main" id="{6FCF978A-15AA-45FC-830A-38BDB94A69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15977" y="440627"/>
            <a:ext cx="1649483" cy="3525649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B547A653-77C9-472B-83FB-E7555F6D5F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134" y="4319630"/>
            <a:ext cx="3570259" cy="2381250"/>
          </a:xfrm>
          <a:prstGeom prst="rect">
            <a:avLst/>
          </a:prstGeom>
        </p:spPr>
      </p:pic>
      <p:pic>
        <p:nvPicPr>
          <p:cNvPr id="23" name="Bildobjekt 22">
            <a:extLst>
              <a:ext uri="{FF2B5EF4-FFF2-40B4-BE49-F238E27FC236}">
                <a16:creationId xmlns:a16="http://schemas.microsoft.com/office/drawing/2014/main" id="{5F8CCFA4-C0BD-44E2-8CC8-166C706306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5644" y="540283"/>
            <a:ext cx="2071206" cy="2841979"/>
          </a:xfrm>
          <a:prstGeom prst="rect">
            <a:avLst/>
          </a:prstGeom>
        </p:spPr>
      </p:pic>
      <p:pic>
        <p:nvPicPr>
          <p:cNvPr id="24" name="Bildobjekt 23">
            <a:extLst>
              <a:ext uri="{FF2B5EF4-FFF2-40B4-BE49-F238E27FC236}">
                <a16:creationId xmlns:a16="http://schemas.microsoft.com/office/drawing/2014/main" id="{73EF1D81-6889-419B-9564-3B527FAF6C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31930" y="1961273"/>
            <a:ext cx="2872313" cy="343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0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603</Words>
  <Application>Microsoft Office PowerPoint</Application>
  <PresentationFormat>Bredbild</PresentationFormat>
  <Paragraphs>63</Paragraphs>
  <Slides>9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Symbol</vt:lpstr>
      <vt:lpstr>Times New Roman</vt:lpstr>
      <vt:lpstr>Office-tema</vt:lpstr>
      <vt:lpstr>Vår historiska resa i åk 4</vt:lpstr>
      <vt:lpstr>Vikingatiden ca år 800 – 1050</vt:lpstr>
      <vt:lpstr>PowerPoint-presentation</vt:lpstr>
      <vt:lpstr>PowerPoint-presentation</vt:lpstr>
      <vt:lpstr>PowerPoint-presentation</vt:lpstr>
      <vt:lpstr>Medeltiden ca år 1050 - 1520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Vår historiska resa i åk 4</dc:title>
  <dc:creator>Anette Nilsson</dc:creator>
  <cp:lastModifiedBy>Anette Nilsson</cp:lastModifiedBy>
  <cp:revision>10</cp:revision>
  <dcterms:created xsi:type="dcterms:W3CDTF">2020-01-05T10:51:03Z</dcterms:created>
  <dcterms:modified xsi:type="dcterms:W3CDTF">2020-01-05T12:50:30Z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9e35c1d-0544-4444-bb99-5d9e66b4d885_Enabled">
    <vt:lpwstr>True</vt:lpwstr>
  </property>
  <property fmtid="{D5CDD505-2E9C-101B-9397-08002B2CF9AE}" pid="3" name="MSIP_Label_a9e35c1d-0544-4444-bb99-5d9e66b4d885_SiteId">
    <vt:lpwstr>f4c06ba7-7fa7-490d-a30d-edbf07b388ca</vt:lpwstr>
  </property>
  <property fmtid="{D5CDD505-2E9C-101B-9397-08002B2CF9AE}" pid="4" name="MSIP_Label_a9e35c1d-0544-4444-bb99-5d9e66b4d885_Owner">
    <vt:lpwstr>anette.nilsson2@almhult.se</vt:lpwstr>
  </property>
  <property fmtid="{D5CDD505-2E9C-101B-9397-08002B2CF9AE}" pid="5" name="MSIP_Label_a9e35c1d-0544-4444-bb99-5d9e66b4d885_SetDate">
    <vt:lpwstr>2020-01-05T12:49:53.8187521Z</vt:lpwstr>
  </property>
  <property fmtid="{D5CDD505-2E9C-101B-9397-08002B2CF9AE}" pid="6" name="MSIP_Label_a9e35c1d-0544-4444-bb99-5d9e66b4d885_Name">
    <vt:lpwstr>Offentlig</vt:lpwstr>
  </property>
  <property fmtid="{D5CDD505-2E9C-101B-9397-08002B2CF9AE}" pid="7" name="MSIP_Label_a9e35c1d-0544-4444-bb99-5d9e66b4d885_Application">
    <vt:lpwstr>Microsoft Azure Information Protection</vt:lpwstr>
  </property>
  <property fmtid="{D5CDD505-2E9C-101B-9397-08002B2CF9AE}" pid="8" name="MSIP_Label_a9e35c1d-0544-4444-bb99-5d9e66b4d885_Extended_MSFT_Method">
    <vt:lpwstr>Automatic</vt:lpwstr>
  </property>
  <property fmtid="{D5CDD505-2E9C-101B-9397-08002B2CF9AE}" pid="9" name="Sensitivity">
    <vt:lpwstr>Offentlig</vt:lpwstr>
  </property>
</Properties>
</file>