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0" r:id="rId6"/>
    <p:sldId id="264" r:id="rId7"/>
    <p:sldId id="265" r:id="rId8"/>
    <p:sldId id="266" r:id="rId9"/>
    <p:sldId id="257" r:id="rId10"/>
    <p:sldId id="261" r:id="rId11"/>
    <p:sldId id="258" r:id="rId12"/>
    <p:sldId id="259" r:id="rId13"/>
    <p:sldId id="262" r:id="rId14"/>
    <p:sldId id="269" r:id="rId15"/>
    <p:sldId id="270" r:id="rId16"/>
    <p:sldId id="267" r:id="rId17"/>
    <p:sldId id="272" r:id="rId18"/>
    <p:sldId id="263" r:id="rId1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952894-AC12-4ECD-897E-72F0BB59199D}" v="177" dt="2020-09-17T09:36:30.3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BB83B2-0CE8-4630-9362-7286AB0D944B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F59ADB9-D538-4B95-86D2-D68DF9343C21}">
      <dgm:prSet/>
      <dgm:spPr/>
      <dgm:t>
        <a:bodyPr/>
        <a:lstStyle/>
        <a:p>
          <a:r>
            <a:rPr lang="en-US" dirty="0" err="1"/>
            <a:t>Planera</a:t>
          </a:r>
          <a:r>
            <a:rPr lang="en-US" dirty="0"/>
            <a:t> </a:t>
          </a:r>
          <a:r>
            <a:rPr lang="en-US" dirty="0" err="1"/>
            <a:t>arbetet</a:t>
          </a:r>
          <a:r>
            <a:rPr lang="en-US" dirty="0"/>
            <a:t>. </a:t>
          </a:r>
          <a:r>
            <a:rPr lang="en-US" dirty="0" err="1"/>
            <a:t>Förbereda</a:t>
          </a:r>
          <a:r>
            <a:rPr lang="en-US" dirty="0"/>
            <a:t> </a:t>
          </a:r>
          <a:r>
            <a:rPr lang="en-US" dirty="0" err="1"/>
            <a:t>och</a:t>
          </a:r>
          <a:r>
            <a:rPr lang="en-US" dirty="0"/>
            <a:t> </a:t>
          </a:r>
          <a:r>
            <a:rPr lang="en-US" dirty="0" err="1"/>
            <a:t>avsluta</a:t>
          </a:r>
          <a:endParaRPr lang="en-US" dirty="0"/>
        </a:p>
      </dgm:t>
    </dgm:pt>
    <dgm:pt modelId="{C2F013E0-8243-44AF-945A-5FCE0AF385D8}" type="parTrans" cxnId="{5EADC387-E5A2-433B-99C6-AF35C7554E9E}">
      <dgm:prSet/>
      <dgm:spPr/>
      <dgm:t>
        <a:bodyPr/>
        <a:lstStyle/>
        <a:p>
          <a:endParaRPr lang="en-US"/>
        </a:p>
      </dgm:t>
    </dgm:pt>
    <dgm:pt modelId="{C88531D2-0D5F-428E-9076-FA8BE4A28F0E}" type="sibTrans" cxnId="{5EADC387-E5A2-433B-99C6-AF35C7554E9E}">
      <dgm:prSet/>
      <dgm:spPr/>
      <dgm:t>
        <a:bodyPr/>
        <a:lstStyle/>
        <a:p>
          <a:endParaRPr lang="en-US"/>
        </a:p>
      </dgm:t>
    </dgm:pt>
    <dgm:pt modelId="{768AC462-16AA-4906-8E37-84E2187D8221}">
      <dgm:prSet/>
      <dgm:spPr/>
      <dgm:t>
        <a:bodyPr/>
        <a:lstStyle/>
        <a:p>
          <a:r>
            <a:rPr lang="en-US" dirty="0" err="1"/>
            <a:t>Tillagningsmetoder</a:t>
          </a:r>
          <a:r>
            <a:rPr lang="en-US" dirty="0"/>
            <a:t> </a:t>
          </a:r>
          <a:r>
            <a:rPr lang="en-US" dirty="0" err="1"/>
            <a:t>som</a:t>
          </a:r>
          <a:r>
            <a:rPr lang="en-US" dirty="0"/>
            <a:t> </a:t>
          </a:r>
          <a:r>
            <a:rPr lang="en-US" dirty="0" err="1"/>
            <a:t>tex</a:t>
          </a:r>
          <a:r>
            <a:rPr lang="en-US" dirty="0"/>
            <a:t> </a:t>
          </a:r>
          <a:r>
            <a:rPr lang="en-US" dirty="0" err="1"/>
            <a:t>baka</a:t>
          </a:r>
          <a:r>
            <a:rPr lang="en-US" dirty="0"/>
            <a:t>, </a:t>
          </a:r>
          <a:r>
            <a:rPr lang="en-US" dirty="0" err="1"/>
            <a:t>koka</a:t>
          </a:r>
          <a:r>
            <a:rPr lang="en-US" dirty="0"/>
            <a:t> </a:t>
          </a:r>
          <a:r>
            <a:rPr lang="en-US" dirty="0" err="1"/>
            <a:t>och</a:t>
          </a:r>
          <a:r>
            <a:rPr lang="en-US" dirty="0"/>
            <a:t> </a:t>
          </a:r>
          <a:r>
            <a:rPr lang="en-US" dirty="0" err="1"/>
            <a:t>steka</a:t>
          </a:r>
          <a:endParaRPr lang="en-US" dirty="0"/>
        </a:p>
      </dgm:t>
    </dgm:pt>
    <dgm:pt modelId="{F611283F-7932-4DFA-A7BE-F556E1478A91}" type="parTrans" cxnId="{773B8B8C-9935-44CE-B252-D1AC428F213A}">
      <dgm:prSet/>
      <dgm:spPr/>
      <dgm:t>
        <a:bodyPr/>
        <a:lstStyle/>
        <a:p>
          <a:endParaRPr lang="en-US"/>
        </a:p>
      </dgm:t>
    </dgm:pt>
    <dgm:pt modelId="{4E905C0E-A894-47F7-AEF2-A2870E79856D}" type="sibTrans" cxnId="{773B8B8C-9935-44CE-B252-D1AC428F213A}">
      <dgm:prSet/>
      <dgm:spPr/>
      <dgm:t>
        <a:bodyPr/>
        <a:lstStyle/>
        <a:p>
          <a:endParaRPr lang="en-US"/>
        </a:p>
      </dgm:t>
    </dgm:pt>
    <dgm:pt modelId="{4523089E-946F-429B-8C52-ACD0A530F292}">
      <dgm:prSet/>
      <dgm:spPr/>
      <dgm:t>
        <a:bodyPr/>
        <a:lstStyle/>
        <a:p>
          <a:r>
            <a:rPr lang="en-US" dirty="0" err="1"/>
            <a:t>Frukost</a:t>
          </a:r>
          <a:r>
            <a:rPr lang="en-US" dirty="0"/>
            <a:t>, lunch </a:t>
          </a:r>
          <a:r>
            <a:rPr lang="en-US" dirty="0" err="1"/>
            <a:t>samt</a:t>
          </a:r>
          <a:r>
            <a:rPr lang="en-US" dirty="0"/>
            <a:t> </a:t>
          </a:r>
          <a:r>
            <a:rPr lang="en-US" dirty="0" err="1"/>
            <a:t>mellanmål</a:t>
          </a:r>
          <a:r>
            <a:rPr lang="en-US" dirty="0"/>
            <a:t> </a:t>
          </a:r>
          <a:r>
            <a:rPr lang="en-US" dirty="0" err="1"/>
            <a:t>och</a:t>
          </a:r>
          <a:r>
            <a:rPr lang="en-US" dirty="0"/>
            <a:t> dessa </a:t>
          </a:r>
          <a:r>
            <a:rPr lang="en-US" dirty="0" err="1"/>
            <a:t>måltiders</a:t>
          </a:r>
          <a:r>
            <a:rPr lang="en-US" dirty="0"/>
            <a:t> </a:t>
          </a:r>
          <a:r>
            <a:rPr lang="en-US" dirty="0" err="1"/>
            <a:t>betydelse</a:t>
          </a:r>
          <a:endParaRPr lang="en-US" dirty="0"/>
        </a:p>
      </dgm:t>
    </dgm:pt>
    <dgm:pt modelId="{CB3AAE96-152C-4EEF-B7F8-CCD8CBFCEA6D}" type="parTrans" cxnId="{213F6868-978E-4A52-9AD8-821FD9D61C5F}">
      <dgm:prSet/>
      <dgm:spPr/>
      <dgm:t>
        <a:bodyPr/>
        <a:lstStyle/>
        <a:p>
          <a:endParaRPr lang="en-US"/>
        </a:p>
      </dgm:t>
    </dgm:pt>
    <dgm:pt modelId="{1E6EF270-9459-4261-8030-31F1E195A352}" type="sibTrans" cxnId="{213F6868-978E-4A52-9AD8-821FD9D61C5F}">
      <dgm:prSet/>
      <dgm:spPr/>
      <dgm:t>
        <a:bodyPr/>
        <a:lstStyle/>
        <a:p>
          <a:endParaRPr lang="en-US"/>
        </a:p>
      </dgm:t>
    </dgm:pt>
    <dgm:pt modelId="{0E300566-2569-4DB7-A5C8-F0BFC592785F}">
      <dgm:prSet/>
      <dgm:spPr/>
      <dgm:t>
        <a:bodyPr/>
        <a:lstStyle/>
        <a:p>
          <a:r>
            <a:rPr lang="en-US" dirty="0" err="1"/>
            <a:t>Måltidens</a:t>
          </a:r>
          <a:r>
            <a:rPr lang="en-US" dirty="0"/>
            <a:t> </a:t>
          </a:r>
          <a:r>
            <a:rPr lang="en-US" dirty="0" err="1"/>
            <a:t>gemenskap</a:t>
          </a:r>
          <a:endParaRPr lang="en-US" dirty="0"/>
        </a:p>
      </dgm:t>
    </dgm:pt>
    <dgm:pt modelId="{D0AFC4DD-058D-483A-80D8-0512D3D44EA5}" type="parTrans" cxnId="{B58276C7-5958-4BA3-81BC-30BE5E427B34}">
      <dgm:prSet/>
      <dgm:spPr/>
      <dgm:t>
        <a:bodyPr/>
        <a:lstStyle/>
        <a:p>
          <a:endParaRPr lang="en-US"/>
        </a:p>
      </dgm:t>
    </dgm:pt>
    <dgm:pt modelId="{6BE5B985-23A6-48ED-8321-0345011B7626}" type="sibTrans" cxnId="{B58276C7-5958-4BA3-81BC-30BE5E427B34}">
      <dgm:prSet/>
      <dgm:spPr/>
      <dgm:t>
        <a:bodyPr/>
        <a:lstStyle/>
        <a:p>
          <a:endParaRPr lang="en-US"/>
        </a:p>
      </dgm:t>
    </dgm:pt>
    <dgm:pt modelId="{033440B8-5F88-47E1-8371-8F320B44A3CE}">
      <dgm:prSet/>
      <dgm:spPr/>
      <dgm:t>
        <a:bodyPr/>
        <a:lstStyle/>
        <a:p>
          <a:r>
            <a:rPr lang="en-US" dirty="0" err="1"/>
            <a:t>Näring</a:t>
          </a:r>
          <a:r>
            <a:rPr lang="en-US" dirty="0"/>
            <a:t> </a:t>
          </a:r>
        </a:p>
      </dgm:t>
    </dgm:pt>
    <dgm:pt modelId="{14FD7E2A-B2B2-40F2-9973-AD21750DFACB}" type="parTrans" cxnId="{6579A6EE-6165-46D8-99BA-2CA922C8EF9F}">
      <dgm:prSet/>
      <dgm:spPr/>
      <dgm:t>
        <a:bodyPr/>
        <a:lstStyle/>
        <a:p>
          <a:endParaRPr lang="en-US"/>
        </a:p>
      </dgm:t>
    </dgm:pt>
    <dgm:pt modelId="{452EF338-0ADE-42E3-90E5-80818DFA817D}" type="sibTrans" cxnId="{6579A6EE-6165-46D8-99BA-2CA922C8EF9F}">
      <dgm:prSet/>
      <dgm:spPr/>
      <dgm:t>
        <a:bodyPr/>
        <a:lstStyle/>
        <a:p>
          <a:endParaRPr lang="en-US"/>
        </a:p>
      </dgm:t>
    </dgm:pt>
    <dgm:pt modelId="{46A26408-5E93-4C5B-B642-2065466CAE05}">
      <dgm:prSet/>
      <dgm:spPr/>
      <dgm:t>
        <a:bodyPr/>
        <a:lstStyle/>
        <a:p>
          <a:r>
            <a:rPr lang="en-US" dirty="0" err="1"/>
            <a:t>Tallriksmodellen</a:t>
          </a:r>
          <a:endParaRPr lang="en-US" dirty="0"/>
        </a:p>
      </dgm:t>
    </dgm:pt>
    <dgm:pt modelId="{CC5DEE00-0A7E-4B81-9538-0C12309EE6C0}" type="parTrans" cxnId="{8AEBE0A4-8434-444E-8019-FA4716D93F85}">
      <dgm:prSet/>
      <dgm:spPr/>
      <dgm:t>
        <a:bodyPr/>
        <a:lstStyle/>
        <a:p>
          <a:endParaRPr lang="en-US"/>
        </a:p>
      </dgm:t>
    </dgm:pt>
    <dgm:pt modelId="{EF9461D1-6B36-4DED-B756-CBC47FF53A1D}" type="sibTrans" cxnId="{8AEBE0A4-8434-444E-8019-FA4716D93F85}">
      <dgm:prSet/>
      <dgm:spPr/>
      <dgm:t>
        <a:bodyPr/>
        <a:lstStyle/>
        <a:p>
          <a:endParaRPr lang="en-US"/>
        </a:p>
      </dgm:t>
    </dgm:pt>
    <dgm:pt modelId="{47B9D76D-E352-4BC8-924E-A5CF082BA10B}">
      <dgm:prSet/>
      <dgm:spPr/>
      <dgm:t>
        <a:bodyPr/>
        <a:lstStyle/>
        <a:p>
          <a:r>
            <a:rPr lang="en-US" dirty="0" err="1"/>
            <a:t>Läsa</a:t>
          </a:r>
          <a:r>
            <a:rPr lang="en-US" dirty="0"/>
            <a:t> </a:t>
          </a:r>
          <a:r>
            <a:rPr lang="en-US" dirty="0" err="1"/>
            <a:t>recept</a:t>
          </a:r>
          <a:r>
            <a:rPr lang="en-US" dirty="0"/>
            <a:t> </a:t>
          </a:r>
          <a:r>
            <a:rPr lang="en-US" dirty="0" err="1"/>
            <a:t>och</a:t>
          </a:r>
          <a:r>
            <a:rPr lang="en-US" dirty="0"/>
            <a:t> </a:t>
          </a:r>
          <a:r>
            <a:rPr lang="en-US" dirty="0" err="1"/>
            <a:t>följa</a:t>
          </a:r>
          <a:r>
            <a:rPr lang="en-US" dirty="0"/>
            <a:t> </a:t>
          </a:r>
          <a:r>
            <a:rPr lang="en-US" dirty="0" err="1"/>
            <a:t>instruktioner</a:t>
          </a:r>
          <a:endParaRPr lang="en-US" dirty="0"/>
        </a:p>
      </dgm:t>
    </dgm:pt>
    <dgm:pt modelId="{63CCC1CE-29B5-4A76-B1BD-66A1887470D6}" type="parTrans" cxnId="{817636C5-107B-47F3-8D19-AAAC74A122C2}">
      <dgm:prSet/>
      <dgm:spPr/>
      <dgm:t>
        <a:bodyPr/>
        <a:lstStyle/>
        <a:p>
          <a:endParaRPr lang="en-US"/>
        </a:p>
      </dgm:t>
    </dgm:pt>
    <dgm:pt modelId="{8CCA9189-512D-4601-BFB1-20ED2A5C2999}" type="sibTrans" cxnId="{817636C5-107B-47F3-8D19-AAAC74A122C2}">
      <dgm:prSet/>
      <dgm:spPr/>
      <dgm:t>
        <a:bodyPr/>
        <a:lstStyle/>
        <a:p>
          <a:endParaRPr lang="en-US"/>
        </a:p>
      </dgm:t>
    </dgm:pt>
    <dgm:pt modelId="{4BBE0499-0EAC-45EC-BD45-A3D9FDB2407E}">
      <dgm:prSet/>
      <dgm:spPr/>
      <dgm:t>
        <a:bodyPr/>
        <a:lstStyle/>
        <a:p>
          <a:r>
            <a:rPr lang="en-US" dirty="0" err="1"/>
            <a:t>Redskap</a:t>
          </a:r>
          <a:r>
            <a:rPr lang="en-US" dirty="0"/>
            <a:t> </a:t>
          </a:r>
          <a:r>
            <a:rPr lang="en-US" dirty="0" err="1"/>
            <a:t>och</a:t>
          </a:r>
          <a:r>
            <a:rPr lang="en-US" dirty="0"/>
            <a:t> </a:t>
          </a:r>
          <a:r>
            <a:rPr lang="en-US" dirty="0" err="1"/>
            <a:t>teknisk</a:t>
          </a:r>
          <a:r>
            <a:rPr lang="en-US" dirty="0"/>
            <a:t> </a:t>
          </a:r>
          <a:r>
            <a:rPr lang="en-US" dirty="0" err="1"/>
            <a:t>utrustning</a:t>
          </a:r>
          <a:endParaRPr lang="en-US" dirty="0"/>
        </a:p>
      </dgm:t>
    </dgm:pt>
    <dgm:pt modelId="{321FAD34-65FE-4551-9D67-4D6D97EDC8BE}" type="parTrans" cxnId="{5A895BCE-1A95-4E8F-A0F2-72D0965FF37C}">
      <dgm:prSet/>
      <dgm:spPr/>
      <dgm:t>
        <a:bodyPr/>
        <a:lstStyle/>
        <a:p>
          <a:endParaRPr lang="en-US"/>
        </a:p>
      </dgm:t>
    </dgm:pt>
    <dgm:pt modelId="{7F72840C-5491-4973-8F33-453E8F0E761B}" type="sibTrans" cxnId="{5A895BCE-1A95-4E8F-A0F2-72D0965FF37C}">
      <dgm:prSet/>
      <dgm:spPr/>
      <dgm:t>
        <a:bodyPr/>
        <a:lstStyle/>
        <a:p>
          <a:endParaRPr lang="en-US"/>
        </a:p>
      </dgm:t>
    </dgm:pt>
    <dgm:pt modelId="{69F23D61-1AB3-4B13-8451-3B4E878D9FB5}">
      <dgm:prSet/>
      <dgm:spPr/>
      <dgm:t>
        <a:bodyPr/>
        <a:lstStyle/>
        <a:p>
          <a:r>
            <a:rPr lang="en-US" dirty="0" err="1"/>
            <a:t>Allergier</a:t>
          </a:r>
          <a:r>
            <a:rPr lang="en-US" dirty="0"/>
            <a:t> </a:t>
          </a:r>
          <a:r>
            <a:rPr lang="en-US" dirty="0" err="1"/>
            <a:t>och</a:t>
          </a:r>
          <a:r>
            <a:rPr lang="en-US" dirty="0"/>
            <a:t> </a:t>
          </a:r>
          <a:r>
            <a:rPr lang="en-US" dirty="0" err="1"/>
            <a:t>känslighet</a:t>
          </a:r>
          <a:endParaRPr lang="en-US" dirty="0"/>
        </a:p>
      </dgm:t>
    </dgm:pt>
    <dgm:pt modelId="{C57EBE42-E25D-450E-B147-69453B1A950D}" type="parTrans" cxnId="{1BCE1BF8-F160-4C33-9FCE-FFAD925307E5}">
      <dgm:prSet/>
      <dgm:spPr/>
      <dgm:t>
        <a:bodyPr/>
        <a:lstStyle/>
        <a:p>
          <a:endParaRPr lang="en-US"/>
        </a:p>
      </dgm:t>
    </dgm:pt>
    <dgm:pt modelId="{FC04D076-6184-4A0A-98C1-04443EB2150E}" type="sibTrans" cxnId="{1BCE1BF8-F160-4C33-9FCE-FFAD925307E5}">
      <dgm:prSet/>
      <dgm:spPr/>
      <dgm:t>
        <a:bodyPr/>
        <a:lstStyle/>
        <a:p>
          <a:endParaRPr lang="en-US"/>
        </a:p>
      </dgm:t>
    </dgm:pt>
    <dgm:pt modelId="{CE552DD0-56BD-4943-88F8-40896447EB6E}">
      <dgm:prSet/>
      <dgm:spPr/>
      <dgm:t>
        <a:bodyPr/>
        <a:lstStyle/>
        <a:p>
          <a:r>
            <a:rPr lang="en-US" dirty="0" err="1"/>
            <a:t>Hygien</a:t>
          </a:r>
          <a:endParaRPr lang="en-US" dirty="0"/>
        </a:p>
      </dgm:t>
    </dgm:pt>
    <dgm:pt modelId="{E0EA4920-B8AB-4A4D-8B78-C53AC08D037B}" type="parTrans" cxnId="{3B359A93-E3B2-4DE5-9907-E982EF9FE02E}">
      <dgm:prSet/>
      <dgm:spPr/>
      <dgm:t>
        <a:bodyPr/>
        <a:lstStyle/>
        <a:p>
          <a:endParaRPr lang="en-US"/>
        </a:p>
      </dgm:t>
    </dgm:pt>
    <dgm:pt modelId="{5D0FEE4A-1446-4127-9A3A-3CD1D0C4EE0C}" type="sibTrans" cxnId="{3B359A93-E3B2-4DE5-9907-E982EF9FE02E}">
      <dgm:prSet/>
      <dgm:spPr/>
      <dgm:t>
        <a:bodyPr/>
        <a:lstStyle/>
        <a:p>
          <a:endParaRPr lang="en-US"/>
        </a:p>
      </dgm:t>
    </dgm:pt>
    <dgm:pt modelId="{3CC83107-5C04-40AE-9A70-658D1D6E10C1}">
      <dgm:prSet/>
      <dgm:spPr/>
      <dgm:t>
        <a:bodyPr/>
        <a:lstStyle/>
        <a:p>
          <a:r>
            <a:rPr lang="en-US" dirty="0" err="1"/>
            <a:t>Säkerhet</a:t>
          </a:r>
          <a:endParaRPr lang="en-US" dirty="0"/>
        </a:p>
      </dgm:t>
    </dgm:pt>
    <dgm:pt modelId="{89E7FD51-8673-4BB2-B4F4-6B433AD61E4E}" type="parTrans" cxnId="{93F08661-917A-46A4-ACBA-F97582EB9393}">
      <dgm:prSet/>
      <dgm:spPr/>
      <dgm:t>
        <a:bodyPr/>
        <a:lstStyle/>
        <a:p>
          <a:endParaRPr lang="en-US"/>
        </a:p>
      </dgm:t>
    </dgm:pt>
    <dgm:pt modelId="{4E2B97D6-CC9A-4E2D-A918-335C6AB0CAE0}" type="sibTrans" cxnId="{93F08661-917A-46A4-ACBA-F97582EB9393}">
      <dgm:prSet/>
      <dgm:spPr/>
      <dgm:t>
        <a:bodyPr/>
        <a:lstStyle/>
        <a:p>
          <a:endParaRPr lang="en-US"/>
        </a:p>
      </dgm:t>
    </dgm:pt>
    <dgm:pt modelId="{935ADE99-B4DD-424D-82B3-F6690D26C078}" type="pres">
      <dgm:prSet presAssocID="{59BB83B2-0CE8-4630-9362-7286AB0D944B}" presName="vert0" presStyleCnt="0">
        <dgm:presLayoutVars>
          <dgm:dir/>
          <dgm:animOne val="branch"/>
          <dgm:animLvl val="lvl"/>
        </dgm:presLayoutVars>
      </dgm:prSet>
      <dgm:spPr/>
    </dgm:pt>
    <dgm:pt modelId="{A9A75B9D-8677-48FD-81F4-7EEDE87F9647}" type="pres">
      <dgm:prSet presAssocID="{FF59ADB9-D538-4B95-86D2-D68DF9343C21}" presName="thickLine" presStyleLbl="alignNode1" presStyleIdx="0" presStyleCnt="11"/>
      <dgm:spPr/>
    </dgm:pt>
    <dgm:pt modelId="{66A19A1A-D0A2-402A-8938-83066ABE6474}" type="pres">
      <dgm:prSet presAssocID="{FF59ADB9-D538-4B95-86D2-D68DF9343C21}" presName="horz1" presStyleCnt="0"/>
      <dgm:spPr/>
    </dgm:pt>
    <dgm:pt modelId="{9DD70764-38AA-4B07-83AA-2A3C5EA21458}" type="pres">
      <dgm:prSet presAssocID="{FF59ADB9-D538-4B95-86D2-D68DF9343C21}" presName="tx1" presStyleLbl="revTx" presStyleIdx="0" presStyleCnt="11"/>
      <dgm:spPr/>
    </dgm:pt>
    <dgm:pt modelId="{92B3CFEC-BE7F-4E46-9811-DF0EF56E3929}" type="pres">
      <dgm:prSet presAssocID="{FF59ADB9-D538-4B95-86D2-D68DF9343C21}" presName="vert1" presStyleCnt="0"/>
      <dgm:spPr/>
    </dgm:pt>
    <dgm:pt modelId="{6F0CC88C-91FF-4315-8254-B751495ECB8F}" type="pres">
      <dgm:prSet presAssocID="{768AC462-16AA-4906-8E37-84E2187D8221}" presName="thickLine" presStyleLbl="alignNode1" presStyleIdx="1" presStyleCnt="11"/>
      <dgm:spPr/>
    </dgm:pt>
    <dgm:pt modelId="{61822E0D-53D2-4E54-A2F4-7C291CC11919}" type="pres">
      <dgm:prSet presAssocID="{768AC462-16AA-4906-8E37-84E2187D8221}" presName="horz1" presStyleCnt="0"/>
      <dgm:spPr/>
    </dgm:pt>
    <dgm:pt modelId="{25554DF3-FC6B-4CDD-A13E-17CDBD7368DE}" type="pres">
      <dgm:prSet presAssocID="{768AC462-16AA-4906-8E37-84E2187D8221}" presName="tx1" presStyleLbl="revTx" presStyleIdx="1" presStyleCnt="11"/>
      <dgm:spPr/>
    </dgm:pt>
    <dgm:pt modelId="{E2A9BDDF-BDE9-4004-B079-0B0BE99D6AF3}" type="pres">
      <dgm:prSet presAssocID="{768AC462-16AA-4906-8E37-84E2187D8221}" presName="vert1" presStyleCnt="0"/>
      <dgm:spPr/>
    </dgm:pt>
    <dgm:pt modelId="{C70BBBC3-F09F-4525-B61A-8FFD346E91CB}" type="pres">
      <dgm:prSet presAssocID="{4523089E-946F-429B-8C52-ACD0A530F292}" presName="thickLine" presStyleLbl="alignNode1" presStyleIdx="2" presStyleCnt="11"/>
      <dgm:spPr/>
    </dgm:pt>
    <dgm:pt modelId="{CF55C65D-C5E9-4951-83B1-BDF088844F77}" type="pres">
      <dgm:prSet presAssocID="{4523089E-946F-429B-8C52-ACD0A530F292}" presName="horz1" presStyleCnt="0"/>
      <dgm:spPr/>
    </dgm:pt>
    <dgm:pt modelId="{7D2F83AD-3B7D-4F14-AF51-31C4FBB890DC}" type="pres">
      <dgm:prSet presAssocID="{4523089E-946F-429B-8C52-ACD0A530F292}" presName="tx1" presStyleLbl="revTx" presStyleIdx="2" presStyleCnt="11"/>
      <dgm:spPr/>
    </dgm:pt>
    <dgm:pt modelId="{0AF8D3EA-68BC-4315-9465-31804581918D}" type="pres">
      <dgm:prSet presAssocID="{4523089E-946F-429B-8C52-ACD0A530F292}" presName="vert1" presStyleCnt="0"/>
      <dgm:spPr/>
    </dgm:pt>
    <dgm:pt modelId="{85611D49-F072-4655-829C-CF2ADA11879E}" type="pres">
      <dgm:prSet presAssocID="{0E300566-2569-4DB7-A5C8-F0BFC592785F}" presName="thickLine" presStyleLbl="alignNode1" presStyleIdx="3" presStyleCnt="11"/>
      <dgm:spPr/>
    </dgm:pt>
    <dgm:pt modelId="{8E3B1D0B-94B3-43EF-9AD4-C8E4D73EAE6D}" type="pres">
      <dgm:prSet presAssocID="{0E300566-2569-4DB7-A5C8-F0BFC592785F}" presName="horz1" presStyleCnt="0"/>
      <dgm:spPr/>
    </dgm:pt>
    <dgm:pt modelId="{AFEEFCA3-3D45-4DFE-9B62-177AC6A83A2D}" type="pres">
      <dgm:prSet presAssocID="{0E300566-2569-4DB7-A5C8-F0BFC592785F}" presName="tx1" presStyleLbl="revTx" presStyleIdx="3" presStyleCnt="11"/>
      <dgm:spPr/>
    </dgm:pt>
    <dgm:pt modelId="{4D7F34FF-8DD8-403B-8E57-20259C1DE097}" type="pres">
      <dgm:prSet presAssocID="{0E300566-2569-4DB7-A5C8-F0BFC592785F}" presName="vert1" presStyleCnt="0"/>
      <dgm:spPr/>
    </dgm:pt>
    <dgm:pt modelId="{34AE5DC2-2828-4AF8-9F79-490CB81851D5}" type="pres">
      <dgm:prSet presAssocID="{033440B8-5F88-47E1-8371-8F320B44A3CE}" presName="thickLine" presStyleLbl="alignNode1" presStyleIdx="4" presStyleCnt="11"/>
      <dgm:spPr/>
    </dgm:pt>
    <dgm:pt modelId="{820B2806-F89D-4686-A8BA-3C5B4AF7D21F}" type="pres">
      <dgm:prSet presAssocID="{033440B8-5F88-47E1-8371-8F320B44A3CE}" presName="horz1" presStyleCnt="0"/>
      <dgm:spPr/>
    </dgm:pt>
    <dgm:pt modelId="{E4428D7A-E972-4D93-8CB0-40801084C839}" type="pres">
      <dgm:prSet presAssocID="{033440B8-5F88-47E1-8371-8F320B44A3CE}" presName="tx1" presStyleLbl="revTx" presStyleIdx="4" presStyleCnt="11"/>
      <dgm:spPr/>
    </dgm:pt>
    <dgm:pt modelId="{F8E423EE-A5A4-412C-8498-00E38611BB99}" type="pres">
      <dgm:prSet presAssocID="{033440B8-5F88-47E1-8371-8F320B44A3CE}" presName="vert1" presStyleCnt="0"/>
      <dgm:spPr/>
    </dgm:pt>
    <dgm:pt modelId="{4170B997-E765-4D49-96E8-FA1C31A981D4}" type="pres">
      <dgm:prSet presAssocID="{46A26408-5E93-4C5B-B642-2065466CAE05}" presName="thickLine" presStyleLbl="alignNode1" presStyleIdx="5" presStyleCnt="11"/>
      <dgm:spPr/>
    </dgm:pt>
    <dgm:pt modelId="{F3EBB7D8-7FB9-4F5F-A321-4D90AFC0D2A8}" type="pres">
      <dgm:prSet presAssocID="{46A26408-5E93-4C5B-B642-2065466CAE05}" presName="horz1" presStyleCnt="0"/>
      <dgm:spPr/>
    </dgm:pt>
    <dgm:pt modelId="{0A40085E-72FA-4DBF-8542-F93ACED01E1B}" type="pres">
      <dgm:prSet presAssocID="{46A26408-5E93-4C5B-B642-2065466CAE05}" presName="tx1" presStyleLbl="revTx" presStyleIdx="5" presStyleCnt="11"/>
      <dgm:spPr/>
    </dgm:pt>
    <dgm:pt modelId="{73866CD8-F4FF-4BBF-80BB-0F48BF04FADE}" type="pres">
      <dgm:prSet presAssocID="{46A26408-5E93-4C5B-B642-2065466CAE05}" presName="vert1" presStyleCnt="0"/>
      <dgm:spPr/>
    </dgm:pt>
    <dgm:pt modelId="{7EE6EF97-DFD3-475E-8C2E-82D300DB44A5}" type="pres">
      <dgm:prSet presAssocID="{47B9D76D-E352-4BC8-924E-A5CF082BA10B}" presName="thickLine" presStyleLbl="alignNode1" presStyleIdx="6" presStyleCnt="11"/>
      <dgm:spPr/>
    </dgm:pt>
    <dgm:pt modelId="{7FE70863-6C79-4B38-965C-007FD2C96F2B}" type="pres">
      <dgm:prSet presAssocID="{47B9D76D-E352-4BC8-924E-A5CF082BA10B}" presName="horz1" presStyleCnt="0"/>
      <dgm:spPr/>
    </dgm:pt>
    <dgm:pt modelId="{CD3A748C-1B95-4316-8A15-27C2B0C15284}" type="pres">
      <dgm:prSet presAssocID="{47B9D76D-E352-4BC8-924E-A5CF082BA10B}" presName="tx1" presStyleLbl="revTx" presStyleIdx="6" presStyleCnt="11"/>
      <dgm:spPr/>
    </dgm:pt>
    <dgm:pt modelId="{9CCCAB61-4BF3-475F-BB61-7F045622FF9B}" type="pres">
      <dgm:prSet presAssocID="{47B9D76D-E352-4BC8-924E-A5CF082BA10B}" presName="vert1" presStyleCnt="0"/>
      <dgm:spPr/>
    </dgm:pt>
    <dgm:pt modelId="{EDF73238-3B28-4286-9B64-D30A3735AFB4}" type="pres">
      <dgm:prSet presAssocID="{4BBE0499-0EAC-45EC-BD45-A3D9FDB2407E}" presName="thickLine" presStyleLbl="alignNode1" presStyleIdx="7" presStyleCnt="11"/>
      <dgm:spPr/>
    </dgm:pt>
    <dgm:pt modelId="{58A3204A-27F3-4F4F-A32D-B33C55115C1C}" type="pres">
      <dgm:prSet presAssocID="{4BBE0499-0EAC-45EC-BD45-A3D9FDB2407E}" presName="horz1" presStyleCnt="0"/>
      <dgm:spPr/>
    </dgm:pt>
    <dgm:pt modelId="{E6D0B87D-2ABD-4493-B29B-7913FAA2563D}" type="pres">
      <dgm:prSet presAssocID="{4BBE0499-0EAC-45EC-BD45-A3D9FDB2407E}" presName="tx1" presStyleLbl="revTx" presStyleIdx="7" presStyleCnt="11"/>
      <dgm:spPr/>
    </dgm:pt>
    <dgm:pt modelId="{43EBF634-D1E8-4D16-B1AE-88ED8E6174D6}" type="pres">
      <dgm:prSet presAssocID="{4BBE0499-0EAC-45EC-BD45-A3D9FDB2407E}" presName="vert1" presStyleCnt="0"/>
      <dgm:spPr/>
    </dgm:pt>
    <dgm:pt modelId="{6A9A2C9D-6E4E-47E6-8EFE-B32AA42BC6F4}" type="pres">
      <dgm:prSet presAssocID="{69F23D61-1AB3-4B13-8451-3B4E878D9FB5}" presName="thickLine" presStyleLbl="alignNode1" presStyleIdx="8" presStyleCnt="11"/>
      <dgm:spPr/>
    </dgm:pt>
    <dgm:pt modelId="{0EB97811-6888-4B69-8542-22A77FFE3EB8}" type="pres">
      <dgm:prSet presAssocID="{69F23D61-1AB3-4B13-8451-3B4E878D9FB5}" presName="horz1" presStyleCnt="0"/>
      <dgm:spPr/>
    </dgm:pt>
    <dgm:pt modelId="{A0CE85BF-B94C-4265-ACA6-D585C1EBC8A1}" type="pres">
      <dgm:prSet presAssocID="{69F23D61-1AB3-4B13-8451-3B4E878D9FB5}" presName="tx1" presStyleLbl="revTx" presStyleIdx="8" presStyleCnt="11"/>
      <dgm:spPr/>
    </dgm:pt>
    <dgm:pt modelId="{1307E416-5A7C-4320-91F7-19C8C3ED61E0}" type="pres">
      <dgm:prSet presAssocID="{69F23D61-1AB3-4B13-8451-3B4E878D9FB5}" presName="vert1" presStyleCnt="0"/>
      <dgm:spPr/>
    </dgm:pt>
    <dgm:pt modelId="{5948C744-2D79-4E9D-BF1F-B787903973CF}" type="pres">
      <dgm:prSet presAssocID="{CE552DD0-56BD-4943-88F8-40896447EB6E}" presName="thickLine" presStyleLbl="alignNode1" presStyleIdx="9" presStyleCnt="11"/>
      <dgm:spPr/>
    </dgm:pt>
    <dgm:pt modelId="{24EA33F1-275C-42B3-AB7C-5772C16F9CFA}" type="pres">
      <dgm:prSet presAssocID="{CE552DD0-56BD-4943-88F8-40896447EB6E}" presName="horz1" presStyleCnt="0"/>
      <dgm:spPr/>
    </dgm:pt>
    <dgm:pt modelId="{930BC5CA-E6ED-4434-996A-6868122C0998}" type="pres">
      <dgm:prSet presAssocID="{CE552DD0-56BD-4943-88F8-40896447EB6E}" presName="tx1" presStyleLbl="revTx" presStyleIdx="9" presStyleCnt="11"/>
      <dgm:spPr/>
    </dgm:pt>
    <dgm:pt modelId="{25083A8A-7F1A-4B15-BA21-B276F4C77910}" type="pres">
      <dgm:prSet presAssocID="{CE552DD0-56BD-4943-88F8-40896447EB6E}" presName="vert1" presStyleCnt="0"/>
      <dgm:spPr/>
    </dgm:pt>
    <dgm:pt modelId="{4C909E8C-E42E-449B-850A-F7ACA4EC8F8F}" type="pres">
      <dgm:prSet presAssocID="{3CC83107-5C04-40AE-9A70-658D1D6E10C1}" presName="thickLine" presStyleLbl="alignNode1" presStyleIdx="10" presStyleCnt="11"/>
      <dgm:spPr/>
    </dgm:pt>
    <dgm:pt modelId="{FDA8E22C-1C85-41EA-97AD-412D5F534EC1}" type="pres">
      <dgm:prSet presAssocID="{3CC83107-5C04-40AE-9A70-658D1D6E10C1}" presName="horz1" presStyleCnt="0"/>
      <dgm:spPr/>
    </dgm:pt>
    <dgm:pt modelId="{5CC1116A-D610-4D7D-A243-48434B11767F}" type="pres">
      <dgm:prSet presAssocID="{3CC83107-5C04-40AE-9A70-658D1D6E10C1}" presName="tx1" presStyleLbl="revTx" presStyleIdx="10" presStyleCnt="11"/>
      <dgm:spPr/>
    </dgm:pt>
    <dgm:pt modelId="{BB821CC6-C2A5-4639-A690-CD6B3169521D}" type="pres">
      <dgm:prSet presAssocID="{3CC83107-5C04-40AE-9A70-658D1D6E10C1}" presName="vert1" presStyleCnt="0"/>
      <dgm:spPr/>
    </dgm:pt>
  </dgm:ptLst>
  <dgm:cxnLst>
    <dgm:cxn modelId="{337A3841-B428-4DCC-9510-7029CC526C79}" type="presOf" srcId="{3CC83107-5C04-40AE-9A70-658D1D6E10C1}" destId="{5CC1116A-D610-4D7D-A243-48434B11767F}" srcOrd="0" destOrd="0" presId="urn:microsoft.com/office/officeart/2008/layout/LinedList"/>
    <dgm:cxn modelId="{93F08661-917A-46A4-ACBA-F97582EB9393}" srcId="{59BB83B2-0CE8-4630-9362-7286AB0D944B}" destId="{3CC83107-5C04-40AE-9A70-658D1D6E10C1}" srcOrd="10" destOrd="0" parTransId="{89E7FD51-8673-4BB2-B4F4-6B433AD61E4E}" sibTransId="{4E2B97D6-CC9A-4E2D-A918-335C6AB0CAE0}"/>
    <dgm:cxn modelId="{213F6868-978E-4A52-9AD8-821FD9D61C5F}" srcId="{59BB83B2-0CE8-4630-9362-7286AB0D944B}" destId="{4523089E-946F-429B-8C52-ACD0A530F292}" srcOrd="2" destOrd="0" parTransId="{CB3AAE96-152C-4EEF-B7F8-CCD8CBFCEA6D}" sibTransId="{1E6EF270-9459-4261-8030-31F1E195A352}"/>
    <dgm:cxn modelId="{55677A6A-5DEF-4EF2-8D27-3E0A60A83982}" type="presOf" srcId="{59BB83B2-0CE8-4630-9362-7286AB0D944B}" destId="{935ADE99-B4DD-424D-82B3-F6690D26C078}" srcOrd="0" destOrd="0" presId="urn:microsoft.com/office/officeart/2008/layout/LinedList"/>
    <dgm:cxn modelId="{19522A6B-F40A-4CB4-9752-6BC78F8913B7}" type="presOf" srcId="{0E300566-2569-4DB7-A5C8-F0BFC592785F}" destId="{AFEEFCA3-3D45-4DFE-9B62-177AC6A83A2D}" srcOrd="0" destOrd="0" presId="urn:microsoft.com/office/officeart/2008/layout/LinedList"/>
    <dgm:cxn modelId="{831F504F-B794-4561-AA52-35DB7AC72AA1}" type="presOf" srcId="{47B9D76D-E352-4BC8-924E-A5CF082BA10B}" destId="{CD3A748C-1B95-4316-8A15-27C2B0C15284}" srcOrd="0" destOrd="0" presId="urn:microsoft.com/office/officeart/2008/layout/LinedList"/>
    <dgm:cxn modelId="{5EADC387-E5A2-433B-99C6-AF35C7554E9E}" srcId="{59BB83B2-0CE8-4630-9362-7286AB0D944B}" destId="{FF59ADB9-D538-4B95-86D2-D68DF9343C21}" srcOrd="0" destOrd="0" parTransId="{C2F013E0-8243-44AF-945A-5FCE0AF385D8}" sibTransId="{C88531D2-0D5F-428E-9076-FA8BE4A28F0E}"/>
    <dgm:cxn modelId="{773B8B8C-9935-44CE-B252-D1AC428F213A}" srcId="{59BB83B2-0CE8-4630-9362-7286AB0D944B}" destId="{768AC462-16AA-4906-8E37-84E2187D8221}" srcOrd="1" destOrd="0" parTransId="{F611283F-7932-4DFA-A7BE-F556E1478A91}" sibTransId="{4E905C0E-A894-47F7-AEF2-A2870E79856D}"/>
    <dgm:cxn modelId="{3B359A93-E3B2-4DE5-9907-E982EF9FE02E}" srcId="{59BB83B2-0CE8-4630-9362-7286AB0D944B}" destId="{CE552DD0-56BD-4943-88F8-40896447EB6E}" srcOrd="9" destOrd="0" parTransId="{E0EA4920-B8AB-4A4D-8B78-C53AC08D037B}" sibTransId="{5D0FEE4A-1446-4127-9A3A-3CD1D0C4EE0C}"/>
    <dgm:cxn modelId="{0CE2C1A2-C762-454E-A8D6-605B59E90166}" type="presOf" srcId="{FF59ADB9-D538-4B95-86D2-D68DF9343C21}" destId="{9DD70764-38AA-4B07-83AA-2A3C5EA21458}" srcOrd="0" destOrd="0" presId="urn:microsoft.com/office/officeart/2008/layout/LinedList"/>
    <dgm:cxn modelId="{8AEBE0A4-8434-444E-8019-FA4716D93F85}" srcId="{59BB83B2-0CE8-4630-9362-7286AB0D944B}" destId="{46A26408-5E93-4C5B-B642-2065466CAE05}" srcOrd="5" destOrd="0" parTransId="{CC5DEE00-0A7E-4B81-9538-0C12309EE6C0}" sibTransId="{EF9461D1-6B36-4DED-B756-CBC47FF53A1D}"/>
    <dgm:cxn modelId="{01825DAC-8375-45B8-8C1C-E6F3C3DC8F46}" type="presOf" srcId="{4523089E-946F-429B-8C52-ACD0A530F292}" destId="{7D2F83AD-3B7D-4F14-AF51-31C4FBB890DC}" srcOrd="0" destOrd="0" presId="urn:microsoft.com/office/officeart/2008/layout/LinedList"/>
    <dgm:cxn modelId="{293835BD-BAC4-47E4-8216-B40EA420A186}" type="presOf" srcId="{033440B8-5F88-47E1-8371-8F320B44A3CE}" destId="{E4428D7A-E972-4D93-8CB0-40801084C839}" srcOrd="0" destOrd="0" presId="urn:microsoft.com/office/officeart/2008/layout/LinedList"/>
    <dgm:cxn modelId="{817636C5-107B-47F3-8D19-AAAC74A122C2}" srcId="{59BB83B2-0CE8-4630-9362-7286AB0D944B}" destId="{47B9D76D-E352-4BC8-924E-A5CF082BA10B}" srcOrd="6" destOrd="0" parTransId="{63CCC1CE-29B5-4A76-B1BD-66A1887470D6}" sibTransId="{8CCA9189-512D-4601-BFB1-20ED2A5C2999}"/>
    <dgm:cxn modelId="{B58276C7-5958-4BA3-81BC-30BE5E427B34}" srcId="{59BB83B2-0CE8-4630-9362-7286AB0D944B}" destId="{0E300566-2569-4DB7-A5C8-F0BFC592785F}" srcOrd="3" destOrd="0" parTransId="{D0AFC4DD-058D-483A-80D8-0512D3D44EA5}" sibTransId="{6BE5B985-23A6-48ED-8321-0345011B7626}"/>
    <dgm:cxn modelId="{0B2AABCA-8E9F-420C-8C81-C7232ED330ED}" type="presOf" srcId="{46A26408-5E93-4C5B-B642-2065466CAE05}" destId="{0A40085E-72FA-4DBF-8542-F93ACED01E1B}" srcOrd="0" destOrd="0" presId="urn:microsoft.com/office/officeart/2008/layout/LinedList"/>
    <dgm:cxn modelId="{5A895BCE-1A95-4E8F-A0F2-72D0965FF37C}" srcId="{59BB83B2-0CE8-4630-9362-7286AB0D944B}" destId="{4BBE0499-0EAC-45EC-BD45-A3D9FDB2407E}" srcOrd="7" destOrd="0" parTransId="{321FAD34-65FE-4551-9D67-4D6D97EDC8BE}" sibTransId="{7F72840C-5491-4973-8F33-453E8F0E761B}"/>
    <dgm:cxn modelId="{FD2BD4D1-8A6B-4B99-840F-65E15677865E}" type="presOf" srcId="{768AC462-16AA-4906-8E37-84E2187D8221}" destId="{25554DF3-FC6B-4CDD-A13E-17CDBD7368DE}" srcOrd="0" destOrd="0" presId="urn:microsoft.com/office/officeart/2008/layout/LinedList"/>
    <dgm:cxn modelId="{9D3833D4-67CB-4809-8C96-0E3BE7642AE4}" type="presOf" srcId="{69F23D61-1AB3-4B13-8451-3B4E878D9FB5}" destId="{A0CE85BF-B94C-4265-ACA6-D585C1EBC8A1}" srcOrd="0" destOrd="0" presId="urn:microsoft.com/office/officeart/2008/layout/LinedList"/>
    <dgm:cxn modelId="{17BA23DA-D717-44A3-829C-911A17F71F6D}" type="presOf" srcId="{CE552DD0-56BD-4943-88F8-40896447EB6E}" destId="{930BC5CA-E6ED-4434-996A-6868122C0998}" srcOrd="0" destOrd="0" presId="urn:microsoft.com/office/officeart/2008/layout/LinedList"/>
    <dgm:cxn modelId="{6579A6EE-6165-46D8-99BA-2CA922C8EF9F}" srcId="{59BB83B2-0CE8-4630-9362-7286AB0D944B}" destId="{033440B8-5F88-47E1-8371-8F320B44A3CE}" srcOrd="4" destOrd="0" parTransId="{14FD7E2A-B2B2-40F2-9973-AD21750DFACB}" sibTransId="{452EF338-0ADE-42E3-90E5-80818DFA817D}"/>
    <dgm:cxn modelId="{5D417DF4-3DA1-4147-95C5-CFB2EAE71932}" type="presOf" srcId="{4BBE0499-0EAC-45EC-BD45-A3D9FDB2407E}" destId="{E6D0B87D-2ABD-4493-B29B-7913FAA2563D}" srcOrd="0" destOrd="0" presId="urn:microsoft.com/office/officeart/2008/layout/LinedList"/>
    <dgm:cxn modelId="{1BCE1BF8-F160-4C33-9FCE-FFAD925307E5}" srcId="{59BB83B2-0CE8-4630-9362-7286AB0D944B}" destId="{69F23D61-1AB3-4B13-8451-3B4E878D9FB5}" srcOrd="8" destOrd="0" parTransId="{C57EBE42-E25D-450E-B147-69453B1A950D}" sibTransId="{FC04D076-6184-4A0A-98C1-04443EB2150E}"/>
    <dgm:cxn modelId="{3F174997-0C84-434A-BC8A-EDAD26B254BA}" type="presParOf" srcId="{935ADE99-B4DD-424D-82B3-F6690D26C078}" destId="{A9A75B9D-8677-48FD-81F4-7EEDE87F9647}" srcOrd="0" destOrd="0" presId="urn:microsoft.com/office/officeart/2008/layout/LinedList"/>
    <dgm:cxn modelId="{7FF897C4-19A6-430D-8191-3F4CFE350EAE}" type="presParOf" srcId="{935ADE99-B4DD-424D-82B3-F6690D26C078}" destId="{66A19A1A-D0A2-402A-8938-83066ABE6474}" srcOrd="1" destOrd="0" presId="urn:microsoft.com/office/officeart/2008/layout/LinedList"/>
    <dgm:cxn modelId="{C242961F-D246-4F20-A78A-1D47F2ED151F}" type="presParOf" srcId="{66A19A1A-D0A2-402A-8938-83066ABE6474}" destId="{9DD70764-38AA-4B07-83AA-2A3C5EA21458}" srcOrd="0" destOrd="0" presId="urn:microsoft.com/office/officeart/2008/layout/LinedList"/>
    <dgm:cxn modelId="{BDA3598E-D676-4BD7-B73B-C5A9BE910B32}" type="presParOf" srcId="{66A19A1A-D0A2-402A-8938-83066ABE6474}" destId="{92B3CFEC-BE7F-4E46-9811-DF0EF56E3929}" srcOrd="1" destOrd="0" presId="urn:microsoft.com/office/officeart/2008/layout/LinedList"/>
    <dgm:cxn modelId="{358DB593-B2C7-4EDC-947A-46F95E8678AE}" type="presParOf" srcId="{935ADE99-B4DD-424D-82B3-F6690D26C078}" destId="{6F0CC88C-91FF-4315-8254-B751495ECB8F}" srcOrd="2" destOrd="0" presId="urn:microsoft.com/office/officeart/2008/layout/LinedList"/>
    <dgm:cxn modelId="{A0603C7E-54E9-4E4E-8CE8-C3AAAF76D71C}" type="presParOf" srcId="{935ADE99-B4DD-424D-82B3-F6690D26C078}" destId="{61822E0D-53D2-4E54-A2F4-7C291CC11919}" srcOrd="3" destOrd="0" presId="urn:microsoft.com/office/officeart/2008/layout/LinedList"/>
    <dgm:cxn modelId="{53CD7267-EADE-4811-AA3B-7F0B62AD87DB}" type="presParOf" srcId="{61822E0D-53D2-4E54-A2F4-7C291CC11919}" destId="{25554DF3-FC6B-4CDD-A13E-17CDBD7368DE}" srcOrd="0" destOrd="0" presId="urn:microsoft.com/office/officeart/2008/layout/LinedList"/>
    <dgm:cxn modelId="{6ED58E82-A734-44B2-BCF5-3E61E9286A3B}" type="presParOf" srcId="{61822E0D-53D2-4E54-A2F4-7C291CC11919}" destId="{E2A9BDDF-BDE9-4004-B079-0B0BE99D6AF3}" srcOrd="1" destOrd="0" presId="urn:microsoft.com/office/officeart/2008/layout/LinedList"/>
    <dgm:cxn modelId="{F971F43F-0DF9-4280-9288-664F0BA26720}" type="presParOf" srcId="{935ADE99-B4DD-424D-82B3-F6690D26C078}" destId="{C70BBBC3-F09F-4525-B61A-8FFD346E91CB}" srcOrd="4" destOrd="0" presId="urn:microsoft.com/office/officeart/2008/layout/LinedList"/>
    <dgm:cxn modelId="{8DDD7896-799D-43B5-888A-B6785C9ED71A}" type="presParOf" srcId="{935ADE99-B4DD-424D-82B3-F6690D26C078}" destId="{CF55C65D-C5E9-4951-83B1-BDF088844F77}" srcOrd="5" destOrd="0" presId="urn:microsoft.com/office/officeart/2008/layout/LinedList"/>
    <dgm:cxn modelId="{45EB9057-E91D-4049-817E-7C3935697D4C}" type="presParOf" srcId="{CF55C65D-C5E9-4951-83B1-BDF088844F77}" destId="{7D2F83AD-3B7D-4F14-AF51-31C4FBB890DC}" srcOrd="0" destOrd="0" presId="urn:microsoft.com/office/officeart/2008/layout/LinedList"/>
    <dgm:cxn modelId="{7493EDDE-867E-4668-AEF2-27E5B45D5A73}" type="presParOf" srcId="{CF55C65D-C5E9-4951-83B1-BDF088844F77}" destId="{0AF8D3EA-68BC-4315-9465-31804581918D}" srcOrd="1" destOrd="0" presId="urn:microsoft.com/office/officeart/2008/layout/LinedList"/>
    <dgm:cxn modelId="{97BABA0B-8F20-4CB6-A7F8-71EA4688A66D}" type="presParOf" srcId="{935ADE99-B4DD-424D-82B3-F6690D26C078}" destId="{85611D49-F072-4655-829C-CF2ADA11879E}" srcOrd="6" destOrd="0" presId="urn:microsoft.com/office/officeart/2008/layout/LinedList"/>
    <dgm:cxn modelId="{EFAE17CF-A160-4644-8560-7F51A79786E7}" type="presParOf" srcId="{935ADE99-B4DD-424D-82B3-F6690D26C078}" destId="{8E3B1D0B-94B3-43EF-9AD4-C8E4D73EAE6D}" srcOrd="7" destOrd="0" presId="urn:microsoft.com/office/officeart/2008/layout/LinedList"/>
    <dgm:cxn modelId="{21F6CE5C-A759-4565-8397-5A9F41F3236E}" type="presParOf" srcId="{8E3B1D0B-94B3-43EF-9AD4-C8E4D73EAE6D}" destId="{AFEEFCA3-3D45-4DFE-9B62-177AC6A83A2D}" srcOrd="0" destOrd="0" presId="urn:microsoft.com/office/officeart/2008/layout/LinedList"/>
    <dgm:cxn modelId="{A3EDD126-9FFD-4BDA-9780-10DE6498F7B4}" type="presParOf" srcId="{8E3B1D0B-94B3-43EF-9AD4-C8E4D73EAE6D}" destId="{4D7F34FF-8DD8-403B-8E57-20259C1DE097}" srcOrd="1" destOrd="0" presId="urn:microsoft.com/office/officeart/2008/layout/LinedList"/>
    <dgm:cxn modelId="{C192232C-8C6F-4C24-AD19-E134385D13B2}" type="presParOf" srcId="{935ADE99-B4DD-424D-82B3-F6690D26C078}" destId="{34AE5DC2-2828-4AF8-9F79-490CB81851D5}" srcOrd="8" destOrd="0" presId="urn:microsoft.com/office/officeart/2008/layout/LinedList"/>
    <dgm:cxn modelId="{B5303B10-9089-4221-B743-F1E1BF9CC525}" type="presParOf" srcId="{935ADE99-B4DD-424D-82B3-F6690D26C078}" destId="{820B2806-F89D-4686-A8BA-3C5B4AF7D21F}" srcOrd="9" destOrd="0" presId="urn:microsoft.com/office/officeart/2008/layout/LinedList"/>
    <dgm:cxn modelId="{7F049CDC-B1CD-44B1-9990-168884FC0EE2}" type="presParOf" srcId="{820B2806-F89D-4686-A8BA-3C5B4AF7D21F}" destId="{E4428D7A-E972-4D93-8CB0-40801084C839}" srcOrd="0" destOrd="0" presId="urn:microsoft.com/office/officeart/2008/layout/LinedList"/>
    <dgm:cxn modelId="{4AA69DB8-9136-44B7-B5A2-36CA8BCD0E82}" type="presParOf" srcId="{820B2806-F89D-4686-A8BA-3C5B4AF7D21F}" destId="{F8E423EE-A5A4-412C-8498-00E38611BB99}" srcOrd="1" destOrd="0" presId="urn:microsoft.com/office/officeart/2008/layout/LinedList"/>
    <dgm:cxn modelId="{34F65743-796B-4A45-BF06-E009095419DD}" type="presParOf" srcId="{935ADE99-B4DD-424D-82B3-F6690D26C078}" destId="{4170B997-E765-4D49-96E8-FA1C31A981D4}" srcOrd="10" destOrd="0" presId="urn:microsoft.com/office/officeart/2008/layout/LinedList"/>
    <dgm:cxn modelId="{71134733-8CD2-4AB2-B06F-5869243CA1A1}" type="presParOf" srcId="{935ADE99-B4DD-424D-82B3-F6690D26C078}" destId="{F3EBB7D8-7FB9-4F5F-A321-4D90AFC0D2A8}" srcOrd="11" destOrd="0" presId="urn:microsoft.com/office/officeart/2008/layout/LinedList"/>
    <dgm:cxn modelId="{944E493E-E0AE-4309-91B8-A9B772F6C77E}" type="presParOf" srcId="{F3EBB7D8-7FB9-4F5F-A321-4D90AFC0D2A8}" destId="{0A40085E-72FA-4DBF-8542-F93ACED01E1B}" srcOrd="0" destOrd="0" presId="urn:microsoft.com/office/officeart/2008/layout/LinedList"/>
    <dgm:cxn modelId="{8543EE8E-2981-4B0C-BE05-45F05896533E}" type="presParOf" srcId="{F3EBB7D8-7FB9-4F5F-A321-4D90AFC0D2A8}" destId="{73866CD8-F4FF-4BBF-80BB-0F48BF04FADE}" srcOrd="1" destOrd="0" presId="urn:microsoft.com/office/officeart/2008/layout/LinedList"/>
    <dgm:cxn modelId="{FCED5144-F962-4AF5-90EB-7DAF2C80FF3B}" type="presParOf" srcId="{935ADE99-B4DD-424D-82B3-F6690D26C078}" destId="{7EE6EF97-DFD3-475E-8C2E-82D300DB44A5}" srcOrd="12" destOrd="0" presId="urn:microsoft.com/office/officeart/2008/layout/LinedList"/>
    <dgm:cxn modelId="{9D3E2E89-7888-4DD8-944E-FEFCA35706A1}" type="presParOf" srcId="{935ADE99-B4DD-424D-82B3-F6690D26C078}" destId="{7FE70863-6C79-4B38-965C-007FD2C96F2B}" srcOrd="13" destOrd="0" presId="urn:microsoft.com/office/officeart/2008/layout/LinedList"/>
    <dgm:cxn modelId="{1D0504CC-699B-4173-BD52-EE6C81409A52}" type="presParOf" srcId="{7FE70863-6C79-4B38-965C-007FD2C96F2B}" destId="{CD3A748C-1B95-4316-8A15-27C2B0C15284}" srcOrd="0" destOrd="0" presId="urn:microsoft.com/office/officeart/2008/layout/LinedList"/>
    <dgm:cxn modelId="{D70226B3-41E4-4CE3-9532-BFD26BECDCEB}" type="presParOf" srcId="{7FE70863-6C79-4B38-965C-007FD2C96F2B}" destId="{9CCCAB61-4BF3-475F-BB61-7F045622FF9B}" srcOrd="1" destOrd="0" presId="urn:microsoft.com/office/officeart/2008/layout/LinedList"/>
    <dgm:cxn modelId="{A56B65A1-4B85-4F4F-AA8A-15E95434727F}" type="presParOf" srcId="{935ADE99-B4DD-424D-82B3-F6690D26C078}" destId="{EDF73238-3B28-4286-9B64-D30A3735AFB4}" srcOrd="14" destOrd="0" presId="urn:microsoft.com/office/officeart/2008/layout/LinedList"/>
    <dgm:cxn modelId="{E23EC22F-22BF-4DA8-8189-63021C0B1D7D}" type="presParOf" srcId="{935ADE99-B4DD-424D-82B3-F6690D26C078}" destId="{58A3204A-27F3-4F4F-A32D-B33C55115C1C}" srcOrd="15" destOrd="0" presId="urn:microsoft.com/office/officeart/2008/layout/LinedList"/>
    <dgm:cxn modelId="{74709247-9B0D-489C-80B3-9690C3EDAE5E}" type="presParOf" srcId="{58A3204A-27F3-4F4F-A32D-B33C55115C1C}" destId="{E6D0B87D-2ABD-4493-B29B-7913FAA2563D}" srcOrd="0" destOrd="0" presId="urn:microsoft.com/office/officeart/2008/layout/LinedList"/>
    <dgm:cxn modelId="{0F4B04D4-2056-4516-B01D-BD206C1B0BD6}" type="presParOf" srcId="{58A3204A-27F3-4F4F-A32D-B33C55115C1C}" destId="{43EBF634-D1E8-4D16-B1AE-88ED8E6174D6}" srcOrd="1" destOrd="0" presId="urn:microsoft.com/office/officeart/2008/layout/LinedList"/>
    <dgm:cxn modelId="{3F6DA9EE-8FF9-4544-989A-F941E13C55BE}" type="presParOf" srcId="{935ADE99-B4DD-424D-82B3-F6690D26C078}" destId="{6A9A2C9D-6E4E-47E6-8EFE-B32AA42BC6F4}" srcOrd="16" destOrd="0" presId="urn:microsoft.com/office/officeart/2008/layout/LinedList"/>
    <dgm:cxn modelId="{895FB5E3-7EDE-4708-8417-71DBD30BF5F2}" type="presParOf" srcId="{935ADE99-B4DD-424D-82B3-F6690D26C078}" destId="{0EB97811-6888-4B69-8542-22A77FFE3EB8}" srcOrd="17" destOrd="0" presId="urn:microsoft.com/office/officeart/2008/layout/LinedList"/>
    <dgm:cxn modelId="{EA778D71-3366-4D0B-835B-0575DDCD4445}" type="presParOf" srcId="{0EB97811-6888-4B69-8542-22A77FFE3EB8}" destId="{A0CE85BF-B94C-4265-ACA6-D585C1EBC8A1}" srcOrd="0" destOrd="0" presId="urn:microsoft.com/office/officeart/2008/layout/LinedList"/>
    <dgm:cxn modelId="{4AE43122-7661-457D-B347-36A126F3F789}" type="presParOf" srcId="{0EB97811-6888-4B69-8542-22A77FFE3EB8}" destId="{1307E416-5A7C-4320-91F7-19C8C3ED61E0}" srcOrd="1" destOrd="0" presId="urn:microsoft.com/office/officeart/2008/layout/LinedList"/>
    <dgm:cxn modelId="{641E2826-AE94-4B25-A3FC-762B8C0BD9E7}" type="presParOf" srcId="{935ADE99-B4DD-424D-82B3-F6690D26C078}" destId="{5948C744-2D79-4E9D-BF1F-B787903973CF}" srcOrd="18" destOrd="0" presId="urn:microsoft.com/office/officeart/2008/layout/LinedList"/>
    <dgm:cxn modelId="{8D43400E-7B62-48DA-B43A-EDF25E6FA7E3}" type="presParOf" srcId="{935ADE99-B4DD-424D-82B3-F6690D26C078}" destId="{24EA33F1-275C-42B3-AB7C-5772C16F9CFA}" srcOrd="19" destOrd="0" presId="urn:microsoft.com/office/officeart/2008/layout/LinedList"/>
    <dgm:cxn modelId="{644C0E38-0254-4515-800A-697B07BF3FC6}" type="presParOf" srcId="{24EA33F1-275C-42B3-AB7C-5772C16F9CFA}" destId="{930BC5CA-E6ED-4434-996A-6868122C0998}" srcOrd="0" destOrd="0" presId="urn:microsoft.com/office/officeart/2008/layout/LinedList"/>
    <dgm:cxn modelId="{F9E68B4D-E310-4D54-B057-3C3CB2FE0613}" type="presParOf" srcId="{24EA33F1-275C-42B3-AB7C-5772C16F9CFA}" destId="{25083A8A-7F1A-4B15-BA21-B276F4C77910}" srcOrd="1" destOrd="0" presId="urn:microsoft.com/office/officeart/2008/layout/LinedList"/>
    <dgm:cxn modelId="{E74EE6B4-B450-4B0A-957F-44B2EADF920C}" type="presParOf" srcId="{935ADE99-B4DD-424D-82B3-F6690D26C078}" destId="{4C909E8C-E42E-449B-850A-F7ACA4EC8F8F}" srcOrd="20" destOrd="0" presId="urn:microsoft.com/office/officeart/2008/layout/LinedList"/>
    <dgm:cxn modelId="{86329EED-1549-4BEF-A73F-76EC243E6C04}" type="presParOf" srcId="{935ADE99-B4DD-424D-82B3-F6690D26C078}" destId="{FDA8E22C-1C85-41EA-97AD-412D5F534EC1}" srcOrd="21" destOrd="0" presId="urn:microsoft.com/office/officeart/2008/layout/LinedList"/>
    <dgm:cxn modelId="{8188EC15-5933-4BF4-BCFC-C8E73AFEBBA8}" type="presParOf" srcId="{FDA8E22C-1C85-41EA-97AD-412D5F534EC1}" destId="{5CC1116A-D610-4D7D-A243-48434B11767F}" srcOrd="0" destOrd="0" presId="urn:microsoft.com/office/officeart/2008/layout/LinedList"/>
    <dgm:cxn modelId="{25C7C192-638B-4FA2-8220-F376C5E0FB9E}" type="presParOf" srcId="{FDA8E22C-1C85-41EA-97AD-412D5F534EC1}" destId="{BB821CC6-C2A5-4639-A690-CD6B3169521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A5C43D-7496-4FA8-9259-34848267E0B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7E8205C8-814A-4255-A09D-A78CF79C8D2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4400" b="1" dirty="0" err="1"/>
            <a:t>H</a:t>
          </a:r>
          <a:r>
            <a:rPr lang="en-US" sz="2500" dirty="0" err="1"/>
            <a:t>älsa</a:t>
          </a:r>
          <a:r>
            <a:rPr lang="en-US" sz="2500" dirty="0"/>
            <a:t> </a:t>
          </a:r>
        </a:p>
      </dgm:t>
    </dgm:pt>
    <dgm:pt modelId="{BF6D1CCB-9B8C-4372-8558-40F700433392}" type="parTrans" cxnId="{CB2F5062-2B69-480D-BE47-4F97E6B678B6}">
      <dgm:prSet/>
      <dgm:spPr/>
      <dgm:t>
        <a:bodyPr/>
        <a:lstStyle/>
        <a:p>
          <a:endParaRPr lang="en-US"/>
        </a:p>
      </dgm:t>
    </dgm:pt>
    <dgm:pt modelId="{62E2A061-061E-439B-B8E6-7CD24D612E9D}" type="sibTrans" cxnId="{CB2F5062-2B69-480D-BE47-4F97E6B678B6}">
      <dgm:prSet/>
      <dgm:spPr/>
      <dgm:t>
        <a:bodyPr/>
        <a:lstStyle/>
        <a:p>
          <a:endParaRPr lang="en-US"/>
        </a:p>
      </dgm:t>
    </dgm:pt>
    <dgm:pt modelId="{59A8D2A7-2090-4811-9715-EDCEA9B0221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4400" b="1" dirty="0" err="1"/>
            <a:t>M</a:t>
          </a:r>
          <a:r>
            <a:rPr lang="en-US" sz="2500" dirty="0" err="1"/>
            <a:t>iljö</a:t>
          </a:r>
          <a:endParaRPr lang="en-US" sz="2500" dirty="0"/>
        </a:p>
      </dgm:t>
    </dgm:pt>
    <dgm:pt modelId="{E514E0D0-FE5B-4DFE-9837-117266CF22CC}" type="parTrans" cxnId="{303AA360-0739-48AB-9F04-DDAFD0AB73C5}">
      <dgm:prSet/>
      <dgm:spPr/>
      <dgm:t>
        <a:bodyPr/>
        <a:lstStyle/>
        <a:p>
          <a:endParaRPr lang="en-US"/>
        </a:p>
      </dgm:t>
    </dgm:pt>
    <dgm:pt modelId="{E1475BC6-DA86-48A7-99A9-9765DE65DE76}" type="sibTrans" cxnId="{303AA360-0739-48AB-9F04-DDAFD0AB73C5}">
      <dgm:prSet/>
      <dgm:spPr/>
      <dgm:t>
        <a:bodyPr/>
        <a:lstStyle/>
        <a:p>
          <a:endParaRPr lang="en-US"/>
        </a:p>
      </dgm:t>
    </dgm:pt>
    <dgm:pt modelId="{55ABA1B4-08C7-4FE6-8399-3803B893410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4400" b="1" dirty="0" err="1"/>
            <a:t>E</a:t>
          </a:r>
          <a:r>
            <a:rPr lang="en-US" sz="2500" dirty="0" err="1"/>
            <a:t>konomi</a:t>
          </a:r>
          <a:endParaRPr lang="en-US" sz="2500" dirty="0"/>
        </a:p>
      </dgm:t>
    </dgm:pt>
    <dgm:pt modelId="{50DE2D5F-7FC1-41C7-B6BB-C146933D7FD6}" type="parTrans" cxnId="{10CF0319-E9E9-43C9-9A0E-5CFE3D17288A}">
      <dgm:prSet/>
      <dgm:spPr/>
      <dgm:t>
        <a:bodyPr/>
        <a:lstStyle/>
        <a:p>
          <a:endParaRPr lang="en-US"/>
        </a:p>
      </dgm:t>
    </dgm:pt>
    <dgm:pt modelId="{E647116D-8E33-4338-9E12-4DD69F332C1B}" type="sibTrans" cxnId="{10CF0319-E9E9-43C9-9A0E-5CFE3D17288A}">
      <dgm:prSet/>
      <dgm:spPr/>
      <dgm:t>
        <a:bodyPr/>
        <a:lstStyle/>
        <a:p>
          <a:endParaRPr lang="en-US"/>
        </a:p>
      </dgm:t>
    </dgm:pt>
    <dgm:pt modelId="{F03940F2-71A6-469D-A20D-8AF14CE53F0D}" type="pres">
      <dgm:prSet presAssocID="{1BA5C43D-7496-4FA8-9259-34848267E0B0}" presName="root" presStyleCnt="0">
        <dgm:presLayoutVars>
          <dgm:dir/>
          <dgm:resizeHandles val="exact"/>
        </dgm:presLayoutVars>
      </dgm:prSet>
      <dgm:spPr/>
    </dgm:pt>
    <dgm:pt modelId="{64FFB9D1-F8DA-4B1B-B465-B3EA5D4D2656}" type="pres">
      <dgm:prSet presAssocID="{7E8205C8-814A-4255-A09D-A78CF79C8D26}" presName="compNode" presStyleCnt="0"/>
      <dgm:spPr/>
    </dgm:pt>
    <dgm:pt modelId="{6B802CAC-BCAA-460C-AD1A-5D78DEADBEBA}" type="pres">
      <dgm:prSet presAssocID="{7E8205C8-814A-4255-A09D-A78CF79C8D26}" presName="bgRect" presStyleLbl="bgShp" presStyleIdx="0" presStyleCnt="3" custLinFactNeighborY="-3270"/>
      <dgm:spPr/>
    </dgm:pt>
    <dgm:pt modelId="{9685CD2B-3B41-4E74-9586-588A27AEB3F7}" type="pres">
      <dgm:prSet presAssocID="{7E8205C8-814A-4255-A09D-A78CF79C8D2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2F8CAC43-527B-44A6-8D86-22A0A67EA2F2}" type="pres">
      <dgm:prSet presAssocID="{7E8205C8-814A-4255-A09D-A78CF79C8D26}" presName="spaceRect" presStyleCnt="0"/>
      <dgm:spPr/>
    </dgm:pt>
    <dgm:pt modelId="{78024047-3520-4E65-AAAC-9A6BB33D7050}" type="pres">
      <dgm:prSet presAssocID="{7E8205C8-814A-4255-A09D-A78CF79C8D26}" presName="parTx" presStyleLbl="revTx" presStyleIdx="0" presStyleCnt="3">
        <dgm:presLayoutVars>
          <dgm:chMax val="0"/>
          <dgm:chPref val="0"/>
        </dgm:presLayoutVars>
      </dgm:prSet>
      <dgm:spPr/>
    </dgm:pt>
    <dgm:pt modelId="{AB291E87-A2CB-43C2-B844-8153EC062490}" type="pres">
      <dgm:prSet presAssocID="{62E2A061-061E-439B-B8E6-7CD24D612E9D}" presName="sibTrans" presStyleCnt="0"/>
      <dgm:spPr/>
    </dgm:pt>
    <dgm:pt modelId="{E435A02A-86F6-4835-8841-111895F608AC}" type="pres">
      <dgm:prSet presAssocID="{55ABA1B4-08C7-4FE6-8399-3803B893410D}" presName="compNode" presStyleCnt="0"/>
      <dgm:spPr/>
    </dgm:pt>
    <dgm:pt modelId="{3744D0CB-8DCA-47C9-B357-6541079768A8}" type="pres">
      <dgm:prSet presAssocID="{55ABA1B4-08C7-4FE6-8399-3803B893410D}" presName="bgRect" presStyleLbl="bgShp" presStyleIdx="1" presStyleCnt="3"/>
      <dgm:spPr/>
    </dgm:pt>
    <dgm:pt modelId="{7C65B8E7-D821-4613-A7B3-737CD15930A4}" type="pres">
      <dgm:prSet presAssocID="{55ABA1B4-08C7-4FE6-8399-3803B893410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76028FCE-6A01-4E94-9A70-186C719CAE91}" type="pres">
      <dgm:prSet presAssocID="{55ABA1B4-08C7-4FE6-8399-3803B893410D}" presName="spaceRect" presStyleCnt="0"/>
      <dgm:spPr/>
    </dgm:pt>
    <dgm:pt modelId="{5F1735A7-1F82-42B6-9C23-7DDC98148AAD}" type="pres">
      <dgm:prSet presAssocID="{55ABA1B4-08C7-4FE6-8399-3803B893410D}" presName="parTx" presStyleLbl="revTx" presStyleIdx="1" presStyleCnt="3">
        <dgm:presLayoutVars>
          <dgm:chMax val="0"/>
          <dgm:chPref val="0"/>
        </dgm:presLayoutVars>
      </dgm:prSet>
      <dgm:spPr/>
    </dgm:pt>
    <dgm:pt modelId="{412D5FBC-B2AC-4047-8D7D-A657D895AA2B}" type="pres">
      <dgm:prSet presAssocID="{E647116D-8E33-4338-9E12-4DD69F332C1B}" presName="sibTrans" presStyleCnt="0"/>
      <dgm:spPr/>
    </dgm:pt>
    <dgm:pt modelId="{AF9AE5D0-9AAC-4736-BAEA-5B5C22526185}" type="pres">
      <dgm:prSet presAssocID="{59A8D2A7-2090-4811-9715-EDCEA9B02216}" presName="compNode" presStyleCnt="0"/>
      <dgm:spPr/>
    </dgm:pt>
    <dgm:pt modelId="{A24F0628-1687-439B-BE66-F2B68C83B64D}" type="pres">
      <dgm:prSet presAssocID="{59A8D2A7-2090-4811-9715-EDCEA9B02216}" presName="bgRect" presStyleLbl="bgShp" presStyleIdx="2" presStyleCnt="3" custLinFactNeighborX="-676" custLinFactNeighborY="3956"/>
      <dgm:spPr/>
    </dgm:pt>
    <dgm:pt modelId="{F2C6D7F6-D515-4D16-8E3E-404DA993E3A8}" type="pres">
      <dgm:prSet presAssocID="{59A8D2A7-2090-4811-9715-EDCEA9B0221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ustainability"/>
        </a:ext>
      </dgm:extLst>
    </dgm:pt>
    <dgm:pt modelId="{2B17844B-2ED9-4EAA-8AA3-F75A8D5B537F}" type="pres">
      <dgm:prSet presAssocID="{59A8D2A7-2090-4811-9715-EDCEA9B02216}" presName="spaceRect" presStyleCnt="0"/>
      <dgm:spPr/>
    </dgm:pt>
    <dgm:pt modelId="{6A0A3503-94B3-4FDD-B187-143F3B803759}" type="pres">
      <dgm:prSet presAssocID="{59A8D2A7-2090-4811-9715-EDCEA9B02216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438DC13-FE3D-4971-99C8-30C2B6BBEFB9}" type="presOf" srcId="{7E8205C8-814A-4255-A09D-A78CF79C8D26}" destId="{78024047-3520-4E65-AAAC-9A6BB33D7050}" srcOrd="0" destOrd="0" presId="urn:microsoft.com/office/officeart/2018/2/layout/IconVerticalSolidList"/>
    <dgm:cxn modelId="{10CF0319-E9E9-43C9-9A0E-5CFE3D17288A}" srcId="{1BA5C43D-7496-4FA8-9259-34848267E0B0}" destId="{55ABA1B4-08C7-4FE6-8399-3803B893410D}" srcOrd="1" destOrd="0" parTransId="{50DE2D5F-7FC1-41C7-B6BB-C146933D7FD6}" sibTransId="{E647116D-8E33-4338-9E12-4DD69F332C1B}"/>
    <dgm:cxn modelId="{303AA360-0739-48AB-9F04-DDAFD0AB73C5}" srcId="{1BA5C43D-7496-4FA8-9259-34848267E0B0}" destId="{59A8D2A7-2090-4811-9715-EDCEA9B02216}" srcOrd="2" destOrd="0" parTransId="{E514E0D0-FE5B-4DFE-9837-117266CF22CC}" sibTransId="{E1475BC6-DA86-48A7-99A9-9765DE65DE76}"/>
    <dgm:cxn modelId="{CB2F5062-2B69-480D-BE47-4F97E6B678B6}" srcId="{1BA5C43D-7496-4FA8-9259-34848267E0B0}" destId="{7E8205C8-814A-4255-A09D-A78CF79C8D26}" srcOrd="0" destOrd="0" parTransId="{BF6D1CCB-9B8C-4372-8558-40F700433392}" sibTransId="{62E2A061-061E-439B-B8E6-7CD24D612E9D}"/>
    <dgm:cxn modelId="{1BAF36C2-E31C-4A6E-8F8E-638DC7F09128}" type="presOf" srcId="{1BA5C43D-7496-4FA8-9259-34848267E0B0}" destId="{F03940F2-71A6-469D-A20D-8AF14CE53F0D}" srcOrd="0" destOrd="0" presId="urn:microsoft.com/office/officeart/2018/2/layout/IconVerticalSolidList"/>
    <dgm:cxn modelId="{15F5F7F0-1026-4F90-87A0-3F7D4A21932F}" type="presOf" srcId="{59A8D2A7-2090-4811-9715-EDCEA9B02216}" destId="{6A0A3503-94B3-4FDD-B187-143F3B803759}" srcOrd="0" destOrd="0" presId="urn:microsoft.com/office/officeart/2018/2/layout/IconVerticalSolidList"/>
    <dgm:cxn modelId="{E9119AF4-E080-461D-891B-1735C612333F}" type="presOf" srcId="{55ABA1B4-08C7-4FE6-8399-3803B893410D}" destId="{5F1735A7-1F82-42B6-9C23-7DDC98148AAD}" srcOrd="0" destOrd="0" presId="urn:microsoft.com/office/officeart/2018/2/layout/IconVerticalSolidList"/>
    <dgm:cxn modelId="{01433DCC-9E01-4BBF-9ACB-0ECEDCC079FD}" type="presParOf" srcId="{F03940F2-71A6-469D-A20D-8AF14CE53F0D}" destId="{64FFB9D1-F8DA-4B1B-B465-B3EA5D4D2656}" srcOrd="0" destOrd="0" presId="urn:microsoft.com/office/officeart/2018/2/layout/IconVerticalSolidList"/>
    <dgm:cxn modelId="{A6A8324B-194E-4711-A372-67984139AFED}" type="presParOf" srcId="{64FFB9D1-F8DA-4B1B-B465-B3EA5D4D2656}" destId="{6B802CAC-BCAA-460C-AD1A-5D78DEADBEBA}" srcOrd="0" destOrd="0" presId="urn:microsoft.com/office/officeart/2018/2/layout/IconVerticalSolidList"/>
    <dgm:cxn modelId="{C4D46EAB-C616-47A7-9D62-09F4F9B6225C}" type="presParOf" srcId="{64FFB9D1-F8DA-4B1B-B465-B3EA5D4D2656}" destId="{9685CD2B-3B41-4E74-9586-588A27AEB3F7}" srcOrd="1" destOrd="0" presId="urn:microsoft.com/office/officeart/2018/2/layout/IconVerticalSolidList"/>
    <dgm:cxn modelId="{50102DD2-0F9D-49CE-AEC0-FD0B86356F84}" type="presParOf" srcId="{64FFB9D1-F8DA-4B1B-B465-B3EA5D4D2656}" destId="{2F8CAC43-527B-44A6-8D86-22A0A67EA2F2}" srcOrd="2" destOrd="0" presId="urn:microsoft.com/office/officeart/2018/2/layout/IconVerticalSolidList"/>
    <dgm:cxn modelId="{051F7334-7ED1-4E69-8520-F32D0AC81F7D}" type="presParOf" srcId="{64FFB9D1-F8DA-4B1B-B465-B3EA5D4D2656}" destId="{78024047-3520-4E65-AAAC-9A6BB33D7050}" srcOrd="3" destOrd="0" presId="urn:microsoft.com/office/officeart/2018/2/layout/IconVerticalSolidList"/>
    <dgm:cxn modelId="{5B57FA1C-B931-4336-A30B-E27B2033B71F}" type="presParOf" srcId="{F03940F2-71A6-469D-A20D-8AF14CE53F0D}" destId="{AB291E87-A2CB-43C2-B844-8153EC062490}" srcOrd="1" destOrd="0" presId="urn:microsoft.com/office/officeart/2018/2/layout/IconVerticalSolidList"/>
    <dgm:cxn modelId="{430171D2-CCF5-4F6B-8085-ACAD1890A27F}" type="presParOf" srcId="{F03940F2-71A6-469D-A20D-8AF14CE53F0D}" destId="{E435A02A-86F6-4835-8841-111895F608AC}" srcOrd="2" destOrd="0" presId="urn:microsoft.com/office/officeart/2018/2/layout/IconVerticalSolidList"/>
    <dgm:cxn modelId="{8B3D3690-A935-4280-8AEF-B2C7D849BAFA}" type="presParOf" srcId="{E435A02A-86F6-4835-8841-111895F608AC}" destId="{3744D0CB-8DCA-47C9-B357-6541079768A8}" srcOrd="0" destOrd="0" presId="urn:microsoft.com/office/officeart/2018/2/layout/IconVerticalSolidList"/>
    <dgm:cxn modelId="{ABCBEDB3-BB9A-40A0-AA0B-970784A09422}" type="presParOf" srcId="{E435A02A-86F6-4835-8841-111895F608AC}" destId="{7C65B8E7-D821-4613-A7B3-737CD15930A4}" srcOrd="1" destOrd="0" presId="urn:microsoft.com/office/officeart/2018/2/layout/IconVerticalSolidList"/>
    <dgm:cxn modelId="{B828E528-6C21-4298-B211-C617F27D85C6}" type="presParOf" srcId="{E435A02A-86F6-4835-8841-111895F608AC}" destId="{76028FCE-6A01-4E94-9A70-186C719CAE91}" srcOrd="2" destOrd="0" presId="urn:microsoft.com/office/officeart/2018/2/layout/IconVerticalSolidList"/>
    <dgm:cxn modelId="{DB2B93DF-5366-45CC-81D4-1DEC6E493526}" type="presParOf" srcId="{E435A02A-86F6-4835-8841-111895F608AC}" destId="{5F1735A7-1F82-42B6-9C23-7DDC98148AAD}" srcOrd="3" destOrd="0" presId="urn:microsoft.com/office/officeart/2018/2/layout/IconVerticalSolidList"/>
    <dgm:cxn modelId="{6E69904E-5618-402C-8E08-72DBAE72BFCB}" type="presParOf" srcId="{F03940F2-71A6-469D-A20D-8AF14CE53F0D}" destId="{412D5FBC-B2AC-4047-8D7D-A657D895AA2B}" srcOrd="3" destOrd="0" presId="urn:microsoft.com/office/officeart/2018/2/layout/IconVerticalSolidList"/>
    <dgm:cxn modelId="{38372DC3-26ED-49D4-9620-C2D377754EBE}" type="presParOf" srcId="{F03940F2-71A6-469D-A20D-8AF14CE53F0D}" destId="{AF9AE5D0-9AAC-4736-BAEA-5B5C22526185}" srcOrd="4" destOrd="0" presId="urn:microsoft.com/office/officeart/2018/2/layout/IconVerticalSolidList"/>
    <dgm:cxn modelId="{17C3D33E-CDA8-4980-9E8D-EBC412BFE177}" type="presParOf" srcId="{AF9AE5D0-9AAC-4736-BAEA-5B5C22526185}" destId="{A24F0628-1687-439B-BE66-F2B68C83B64D}" srcOrd="0" destOrd="0" presId="urn:microsoft.com/office/officeart/2018/2/layout/IconVerticalSolidList"/>
    <dgm:cxn modelId="{75A492D2-5D22-46BD-8D5E-717A0994B184}" type="presParOf" srcId="{AF9AE5D0-9AAC-4736-BAEA-5B5C22526185}" destId="{F2C6D7F6-D515-4D16-8E3E-404DA993E3A8}" srcOrd="1" destOrd="0" presId="urn:microsoft.com/office/officeart/2018/2/layout/IconVerticalSolidList"/>
    <dgm:cxn modelId="{364950EB-282E-4C1B-8FC3-48747763C1B0}" type="presParOf" srcId="{AF9AE5D0-9AAC-4736-BAEA-5B5C22526185}" destId="{2B17844B-2ED9-4EAA-8AA3-F75A8D5B537F}" srcOrd="2" destOrd="0" presId="urn:microsoft.com/office/officeart/2018/2/layout/IconVerticalSolidList"/>
    <dgm:cxn modelId="{35944430-7AF6-4F8D-977B-36A32DB1AE04}" type="presParOf" srcId="{AF9AE5D0-9AAC-4736-BAEA-5B5C22526185}" destId="{6A0A3503-94B3-4FDD-B187-143F3B80375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74CBF1D-B5E3-4A7F-B35C-6FDDDFB3EB8B}" type="doc">
      <dgm:prSet loTypeId="urn:microsoft.com/office/officeart/2005/8/layout/hierarchy4" loCatId="hierarchy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260F1DC8-F3A8-4705-AA01-52CDDE4EF339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en-US" dirty="0"/>
            <a:t>S</a:t>
          </a:r>
        </a:p>
      </dgm:t>
    </dgm:pt>
    <dgm:pt modelId="{CEC5659B-476A-4BF9-91C6-7767534DE0CB}" type="parTrans" cxnId="{76A8A96F-305E-4119-B87D-1C6E2F6DC66A}">
      <dgm:prSet/>
      <dgm:spPr/>
      <dgm:t>
        <a:bodyPr/>
        <a:lstStyle/>
        <a:p>
          <a:endParaRPr lang="en-US"/>
        </a:p>
      </dgm:t>
    </dgm:pt>
    <dgm:pt modelId="{F14175E3-238E-4D1D-8B40-72341C9E8DA1}" type="sibTrans" cxnId="{76A8A96F-305E-4119-B87D-1C6E2F6DC66A}">
      <dgm:prSet/>
      <dgm:spPr/>
      <dgm:t>
        <a:bodyPr/>
        <a:lstStyle/>
        <a:p>
          <a:endParaRPr lang="en-US"/>
        </a:p>
      </dgm:t>
    </dgm:pt>
    <dgm:pt modelId="{D626EFDF-90A0-47BD-9DDB-B159EFA345D5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en-US" dirty="0"/>
            <a:t>L</a:t>
          </a:r>
        </a:p>
      </dgm:t>
    </dgm:pt>
    <dgm:pt modelId="{7E6A32E1-80AF-4E47-9E7C-B0DD13FA900D}" type="parTrans" cxnId="{91582341-4600-49EA-972D-FB16950A186A}">
      <dgm:prSet/>
      <dgm:spPr/>
      <dgm:t>
        <a:bodyPr/>
        <a:lstStyle/>
        <a:p>
          <a:endParaRPr lang="en-US"/>
        </a:p>
      </dgm:t>
    </dgm:pt>
    <dgm:pt modelId="{BCAA9572-299D-4BDB-B590-FEC4378D893B}" type="sibTrans" cxnId="{91582341-4600-49EA-972D-FB16950A186A}">
      <dgm:prSet/>
      <dgm:spPr/>
      <dgm:t>
        <a:bodyPr/>
        <a:lstStyle/>
        <a:p>
          <a:endParaRPr lang="en-US"/>
        </a:p>
      </dgm:t>
    </dgm:pt>
    <dgm:pt modelId="{FFDB8621-95A5-460B-96ED-BBC708D35AEB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en-US"/>
            <a:t>U</a:t>
          </a:r>
        </a:p>
      </dgm:t>
    </dgm:pt>
    <dgm:pt modelId="{AB13111E-3307-4CA3-8E91-F32CC64039A3}" type="parTrans" cxnId="{B23AEBD0-BAB7-417C-8DF8-F79F04AF6761}">
      <dgm:prSet/>
      <dgm:spPr/>
      <dgm:t>
        <a:bodyPr/>
        <a:lstStyle/>
        <a:p>
          <a:endParaRPr lang="en-US"/>
        </a:p>
      </dgm:t>
    </dgm:pt>
    <dgm:pt modelId="{D2CFF30A-A2AA-4532-A220-08899E327ACA}" type="sibTrans" cxnId="{B23AEBD0-BAB7-417C-8DF8-F79F04AF6761}">
      <dgm:prSet/>
      <dgm:spPr/>
      <dgm:t>
        <a:bodyPr/>
        <a:lstStyle/>
        <a:p>
          <a:endParaRPr lang="en-US"/>
        </a:p>
      </dgm:t>
    </dgm:pt>
    <dgm:pt modelId="{D7FFD8E6-E8C4-4FFD-97A3-923F831017FC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en-US" dirty="0"/>
            <a:t>R</a:t>
          </a:r>
        </a:p>
      </dgm:t>
    </dgm:pt>
    <dgm:pt modelId="{57FB8354-33C1-4A90-9A2F-9BFD8E0ED4F1}" type="parTrans" cxnId="{5D8E3671-B567-484F-8FEE-6E8473037F56}">
      <dgm:prSet/>
      <dgm:spPr/>
      <dgm:t>
        <a:bodyPr/>
        <a:lstStyle/>
        <a:p>
          <a:endParaRPr lang="en-US"/>
        </a:p>
      </dgm:t>
    </dgm:pt>
    <dgm:pt modelId="{00EB14BE-2949-4F3E-AC7B-EEA414997F8B}" type="sibTrans" cxnId="{5D8E3671-B567-484F-8FEE-6E8473037F56}">
      <dgm:prSet/>
      <dgm:spPr/>
      <dgm:t>
        <a:bodyPr/>
        <a:lstStyle/>
        <a:p>
          <a:endParaRPr lang="en-US"/>
        </a:p>
      </dgm:t>
    </dgm:pt>
    <dgm:pt modelId="{2B379129-50D9-459A-A51E-E81C5DAA4634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en-US" dirty="0"/>
            <a:t>K</a:t>
          </a:r>
        </a:p>
      </dgm:t>
    </dgm:pt>
    <dgm:pt modelId="{5658150B-9D4A-438F-8059-C2D18D1A36A6}" type="parTrans" cxnId="{BEB0875B-9A9B-4EF7-926E-FA48F5C81199}">
      <dgm:prSet/>
      <dgm:spPr/>
      <dgm:t>
        <a:bodyPr/>
        <a:lstStyle/>
        <a:p>
          <a:endParaRPr lang="en-US"/>
        </a:p>
      </dgm:t>
    </dgm:pt>
    <dgm:pt modelId="{0FCE9105-79ED-484C-962C-123BB3090976}" type="sibTrans" cxnId="{BEB0875B-9A9B-4EF7-926E-FA48F5C81199}">
      <dgm:prSet/>
      <dgm:spPr/>
      <dgm:t>
        <a:bodyPr/>
        <a:lstStyle/>
        <a:p>
          <a:endParaRPr lang="en-US"/>
        </a:p>
      </dgm:t>
    </dgm:pt>
    <dgm:pt modelId="{9CE43955-C5ED-4222-84A8-7E6E14DA731B}" type="pres">
      <dgm:prSet presAssocID="{674CBF1D-B5E3-4A7F-B35C-6FDDDFB3EB8B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287D579-F874-4A57-8872-29565725C88D}" type="pres">
      <dgm:prSet presAssocID="{260F1DC8-F3A8-4705-AA01-52CDDE4EF339}" presName="vertOne" presStyleCnt="0"/>
      <dgm:spPr/>
    </dgm:pt>
    <dgm:pt modelId="{A51B205B-4AD1-434D-98D4-17EC0B80CD6A}" type="pres">
      <dgm:prSet presAssocID="{260F1DC8-F3A8-4705-AA01-52CDDE4EF339}" presName="txOne" presStyleLbl="node0" presStyleIdx="0" presStyleCnt="5" custLinFactNeighborX="1543" custLinFactNeighborY="2521">
        <dgm:presLayoutVars>
          <dgm:chPref val="3"/>
        </dgm:presLayoutVars>
      </dgm:prSet>
      <dgm:spPr/>
    </dgm:pt>
    <dgm:pt modelId="{C23D46BA-AB0D-47F6-8987-033F8AA9F047}" type="pres">
      <dgm:prSet presAssocID="{260F1DC8-F3A8-4705-AA01-52CDDE4EF339}" presName="horzOne" presStyleCnt="0"/>
      <dgm:spPr/>
    </dgm:pt>
    <dgm:pt modelId="{A5B03CDF-6544-46FA-B57D-6DD1498238FA}" type="pres">
      <dgm:prSet presAssocID="{F14175E3-238E-4D1D-8B40-72341C9E8DA1}" presName="sibSpaceOne" presStyleCnt="0"/>
      <dgm:spPr/>
    </dgm:pt>
    <dgm:pt modelId="{6AE97B28-799B-4015-A51C-F677E4CE717B}" type="pres">
      <dgm:prSet presAssocID="{D626EFDF-90A0-47BD-9DDB-B159EFA345D5}" presName="vertOne" presStyleCnt="0"/>
      <dgm:spPr/>
    </dgm:pt>
    <dgm:pt modelId="{C4610C8E-1334-4F22-B179-6E5B6420D442}" type="pres">
      <dgm:prSet presAssocID="{D626EFDF-90A0-47BD-9DDB-B159EFA345D5}" presName="txOne" presStyleLbl="node0" presStyleIdx="1" presStyleCnt="5" custLinFactNeighborY="-148">
        <dgm:presLayoutVars>
          <dgm:chPref val="3"/>
        </dgm:presLayoutVars>
      </dgm:prSet>
      <dgm:spPr/>
    </dgm:pt>
    <dgm:pt modelId="{C884D104-07AB-4F6E-B1CB-B24E756C9007}" type="pres">
      <dgm:prSet presAssocID="{D626EFDF-90A0-47BD-9DDB-B159EFA345D5}" presName="horzOne" presStyleCnt="0"/>
      <dgm:spPr/>
    </dgm:pt>
    <dgm:pt modelId="{C4849C9D-4B1E-4B69-9247-E5DDC48EE912}" type="pres">
      <dgm:prSet presAssocID="{BCAA9572-299D-4BDB-B590-FEC4378D893B}" presName="sibSpaceOne" presStyleCnt="0"/>
      <dgm:spPr/>
    </dgm:pt>
    <dgm:pt modelId="{8C36A403-2021-4906-BFC2-C1AFD074245C}" type="pres">
      <dgm:prSet presAssocID="{FFDB8621-95A5-460B-96ED-BBC708D35AEB}" presName="vertOne" presStyleCnt="0"/>
      <dgm:spPr/>
    </dgm:pt>
    <dgm:pt modelId="{62B0CD87-5082-4C7D-8D77-49D27835134E}" type="pres">
      <dgm:prSet presAssocID="{FFDB8621-95A5-460B-96ED-BBC708D35AEB}" presName="txOne" presStyleLbl="node0" presStyleIdx="2" presStyleCnt="5" custLinFactNeighborX="-192" custLinFactNeighborY="520">
        <dgm:presLayoutVars>
          <dgm:chPref val="3"/>
        </dgm:presLayoutVars>
      </dgm:prSet>
      <dgm:spPr/>
    </dgm:pt>
    <dgm:pt modelId="{55816B30-A044-4153-9407-94B8986EA1F9}" type="pres">
      <dgm:prSet presAssocID="{FFDB8621-95A5-460B-96ED-BBC708D35AEB}" presName="horzOne" presStyleCnt="0"/>
      <dgm:spPr/>
    </dgm:pt>
    <dgm:pt modelId="{7FBEABD0-A446-4CAF-836A-3F757E698E56}" type="pres">
      <dgm:prSet presAssocID="{D2CFF30A-A2AA-4532-A220-08899E327ACA}" presName="sibSpaceOne" presStyleCnt="0"/>
      <dgm:spPr/>
    </dgm:pt>
    <dgm:pt modelId="{5A740711-B1A3-4ECE-927A-2A7375451F6B}" type="pres">
      <dgm:prSet presAssocID="{D7FFD8E6-E8C4-4FFD-97A3-923F831017FC}" presName="vertOne" presStyleCnt="0"/>
      <dgm:spPr/>
    </dgm:pt>
    <dgm:pt modelId="{6D6D5F6E-ECEC-4F28-A564-CC6E21F41D68}" type="pres">
      <dgm:prSet presAssocID="{D7FFD8E6-E8C4-4FFD-97A3-923F831017FC}" presName="txOne" presStyleLbl="node0" presStyleIdx="3" presStyleCnt="5">
        <dgm:presLayoutVars>
          <dgm:chPref val="3"/>
        </dgm:presLayoutVars>
      </dgm:prSet>
      <dgm:spPr/>
    </dgm:pt>
    <dgm:pt modelId="{0A6238B1-FC9C-4149-AF40-7765E46B6905}" type="pres">
      <dgm:prSet presAssocID="{D7FFD8E6-E8C4-4FFD-97A3-923F831017FC}" presName="horzOne" presStyleCnt="0"/>
      <dgm:spPr/>
    </dgm:pt>
    <dgm:pt modelId="{A09EA58E-C270-48A5-BDE8-D18B75ECCDF5}" type="pres">
      <dgm:prSet presAssocID="{00EB14BE-2949-4F3E-AC7B-EEA414997F8B}" presName="sibSpaceOne" presStyleCnt="0"/>
      <dgm:spPr/>
    </dgm:pt>
    <dgm:pt modelId="{8D100F46-C4FE-48AB-9F55-BEC7EC8A0612}" type="pres">
      <dgm:prSet presAssocID="{2B379129-50D9-459A-A51E-E81C5DAA4634}" presName="vertOne" presStyleCnt="0"/>
      <dgm:spPr/>
    </dgm:pt>
    <dgm:pt modelId="{17DE0505-E7DE-4280-B7C5-7495CC1D8314}" type="pres">
      <dgm:prSet presAssocID="{2B379129-50D9-459A-A51E-E81C5DAA4634}" presName="txOne" presStyleLbl="node0" presStyleIdx="4" presStyleCnt="5" custLinFactNeighborX="57" custLinFactNeighborY="9850">
        <dgm:presLayoutVars>
          <dgm:chPref val="3"/>
        </dgm:presLayoutVars>
      </dgm:prSet>
      <dgm:spPr/>
    </dgm:pt>
    <dgm:pt modelId="{46BAA516-3AD7-4334-88AB-17D021ACB562}" type="pres">
      <dgm:prSet presAssocID="{2B379129-50D9-459A-A51E-E81C5DAA4634}" presName="horzOne" presStyleCnt="0"/>
      <dgm:spPr/>
    </dgm:pt>
  </dgm:ptLst>
  <dgm:cxnLst>
    <dgm:cxn modelId="{EA3D3C02-F815-47DA-945C-A9ECB43EBB49}" type="presOf" srcId="{674CBF1D-B5E3-4A7F-B35C-6FDDDFB3EB8B}" destId="{9CE43955-C5ED-4222-84A8-7E6E14DA731B}" srcOrd="0" destOrd="0" presId="urn:microsoft.com/office/officeart/2005/8/layout/hierarchy4"/>
    <dgm:cxn modelId="{81DEFE2A-7410-4AE9-9D92-C00B7D6EBA88}" type="presOf" srcId="{D626EFDF-90A0-47BD-9DDB-B159EFA345D5}" destId="{C4610C8E-1334-4F22-B179-6E5B6420D442}" srcOrd="0" destOrd="0" presId="urn:microsoft.com/office/officeart/2005/8/layout/hierarchy4"/>
    <dgm:cxn modelId="{C8611037-DE5D-46BF-AD96-13E1C0C0C942}" type="presOf" srcId="{2B379129-50D9-459A-A51E-E81C5DAA4634}" destId="{17DE0505-E7DE-4280-B7C5-7495CC1D8314}" srcOrd="0" destOrd="0" presId="urn:microsoft.com/office/officeart/2005/8/layout/hierarchy4"/>
    <dgm:cxn modelId="{6FEB523E-06BD-4CA8-A419-83CD2DBEFD21}" type="presOf" srcId="{FFDB8621-95A5-460B-96ED-BBC708D35AEB}" destId="{62B0CD87-5082-4C7D-8D77-49D27835134E}" srcOrd="0" destOrd="0" presId="urn:microsoft.com/office/officeart/2005/8/layout/hierarchy4"/>
    <dgm:cxn modelId="{BEB0875B-9A9B-4EF7-926E-FA48F5C81199}" srcId="{674CBF1D-B5E3-4A7F-B35C-6FDDDFB3EB8B}" destId="{2B379129-50D9-459A-A51E-E81C5DAA4634}" srcOrd="4" destOrd="0" parTransId="{5658150B-9D4A-438F-8059-C2D18D1A36A6}" sibTransId="{0FCE9105-79ED-484C-962C-123BB3090976}"/>
    <dgm:cxn modelId="{91582341-4600-49EA-972D-FB16950A186A}" srcId="{674CBF1D-B5E3-4A7F-B35C-6FDDDFB3EB8B}" destId="{D626EFDF-90A0-47BD-9DDB-B159EFA345D5}" srcOrd="1" destOrd="0" parTransId="{7E6A32E1-80AF-4E47-9E7C-B0DD13FA900D}" sibTransId="{BCAA9572-299D-4BDB-B590-FEC4378D893B}"/>
    <dgm:cxn modelId="{76A8A96F-305E-4119-B87D-1C6E2F6DC66A}" srcId="{674CBF1D-B5E3-4A7F-B35C-6FDDDFB3EB8B}" destId="{260F1DC8-F3A8-4705-AA01-52CDDE4EF339}" srcOrd="0" destOrd="0" parTransId="{CEC5659B-476A-4BF9-91C6-7767534DE0CB}" sibTransId="{F14175E3-238E-4D1D-8B40-72341C9E8DA1}"/>
    <dgm:cxn modelId="{5D8E3671-B567-484F-8FEE-6E8473037F56}" srcId="{674CBF1D-B5E3-4A7F-B35C-6FDDDFB3EB8B}" destId="{D7FFD8E6-E8C4-4FFD-97A3-923F831017FC}" srcOrd="3" destOrd="0" parTransId="{57FB8354-33C1-4A90-9A2F-9BFD8E0ED4F1}" sibTransId="{00EB14BE-2949-4F3E-AC7B-EEA414997F8B}"/>
    <dgm:cxn modelId="{17C57A76-DE94-45C8-B6B2-AFF3E25ED15A}" type="presOf" srcId="{260F1DC8-F3A8-4705-AA01-52CDDE4EF339}" destId="{A51B205B-4AD1-434D-98D4-17EC0B80CD6A}" srcOrd="0" destOrd="0" presId="urn:microsoft.com/office/officeart/2005/8/layout/hierarchy4"/>
    <dgm:cxn modelId="{59D8AE5A-6070-4B48-A131-FA714485B16C}" type="presOf" srcId="{D7FFD8E6-E8C4-4FFD-97A3-923F831017FC}" destId="{6D6D5F6E-ECEC-4F28-A564-CC6E21F41D68}" srcOrd="0" destOrd="0" presId="urn:microsoft.com/office/officeart/2005/8/layout/hierarchy4"/>
    <dgm:cxn modelId="{B23AEBD0-BAB7-417C-8DF8-F79F04AF6761}" srcId="{674CBF1D-B5E3-4A7F-B35C-6FDDDFB3EB8B}" destId="{FFDB8621-95A5-460B-96ED-BBC708D35AEB}" srcOrd="2" destOrd="0" parTransId="{AB13111E-3307-4CA3-8E91-F32CC64039A3}" sibTransId="{D2CFF30A-A2AA-4532-A220-08899E327ACA}"/>
    <dgm:cxn modelId="{805BFF4E-214F-4154-9725-90185D229D5A}" type="presParOf" srcId="{9CE43955-C5ED-4222-84A8-7E6E14DA731B}" destId="{A287D579-F874-4A57-8872-29565725C88D}" srcOrd="0" destOrd="0" presId="urn:microsoft.com/office/officeart/2005/8/layout/hierarchy4"/>
    <dgm:cxn modelId="{F512B489-E6C7-4AD8-8842-C55A21E7194D}" type="presParOf" srcId="{A287D579-F874-4A57-8872-29565725C88D}" destId="{A51B205B-4AD1-434D-98D4-17EC0B80CD6A}" srcOrd="0" destOrd="0" presId="urn:microsoft.com/office/officeart/2005/8/layout/hierarchy4"/>
    <dgm:cxn modelId="{686CB936-39EF-4D55-8EE9-D19B340F633F}" type="presParOf" srcId="{A287D579-F874-4A57-8872-29565725C88D}" destId="{C23D46BA-AB0D-47F6-8987-033F8AA9F047}" srcOrd="1" destOrd="0" presId="urn:microsoft.com/office/officeart/2005/8/layout/hierarchy4"/>
    <dgm:cxn modelId="{B745880D-E00F-446A-9D2B-BA4383F56037}" type="presParOf" srcId="{9CE43955-C5ED-4222-84A8-7E6E14DA731B}" destId="{A5B03CDF-6544-46FA-B57D-6DD1498238FA}" srcOrd="1" destOrd="0" presId="urn:microsoft.com/office/officeart/2005/8/layout/hierarchy4"/>
    <dgm:cxn modelId="{CFA12161-6C46-406F-B99F-69496A10FFF7}" type="presParOf" srcId="{9CE43955-C5ED-4222-84A8-7E6E14DA731B}" destId="{6AE97B28-799B-4015-A51C-F677E4CE717B}" srcOrd="2" destOrd="0" presId="urn:microsoft.com/office/officeart/2005/8/layout/hierarchy4"/>
    <dgm:cxn modelId="{9208B745-D15E-422D-A24D-13686BEBA9A8}" type="presParOf" srcId="{6AE97B28-799B-4015-A51C-F677E4CE717B}" destId="{C4610C8E-1334-4F22-B179-6E5B6420D442}" srcOrd="0" destOrd="0" presId="urn:microsoft.com/office/officeart/2005/8/layout/hierarchy4"/>
    <dgm:cxn modelId="{6A8F360B-3D55-4CF9-8A90-8133631CDDBE}" type="presParOf" srcId="{6AE97B28-799B-4015-A51C-F677E4CE717B}" destId="{C884D104-07AB-4F6E-B1CB-B24E756C9007}" srcOrd="1" destOrd="0" presId="urn:microsoft.com/office/officeart/2005/8/layout/hierarchy4"/>
    <dgm:cxn modelId="{27544E2C-534C-4B41-88AB-50EAC8A5FC63}" type="presParOf" srcId="{9CE43955-C5ED-4222-84A8-7E6E14DA731B}" destId="{C4849C9D-4B1E-4B69-9247-E5DDC48EE912}" srcOrd="3" destOrd="0" presId="urn:microsoft.com/office/officeart/2005/8/layout/hierarchy4"/>
    <dgm:cxn modelId="{D6392F34-97DA-45C7-9EEC-EE8DA7C689A4}" type="presParOf" srcId="{9CE43955-C5ED-4222-84A8-7E6E14DA731B}" destId="{8C36A403-2021-4906-BFC2-C1AFD074245C}" srcOrd="4" destOrd="0" presId="urn:microsoft.com/office/officeart/2005/8/layout/hierarchy4"/>
    <dgm:cxn modelId="{CB502ACB-54D1-48A2-B299-77F04892C268}" type="presParOf" srcId="{8C36A403-2021-4906-BFC2-C1AFD074245C}" destId="{62B0CD87-5082-4C7D-8D77-49D27835134E}" srcOrd="0" destOrd="0" presId="urn:microsoft.com/office/officeart/2005/8/layout/hierarchy4"/>
    <dgm:cxn modelId="{2EF99877-AF72-4557-BF5A-A45F25D67C79}" type="presParOf" srcId="{8C36A403-2021-4906-BFC2-C1AFD074245C}" destId="{55816B30-A044-4153-9407-94B8986EA1F9}" srcOrd="1" destOrd="0" presId="urn:microsoft.com/office/officeart/2005/8/layout/hierarchy4"/>
    <dgm:cxn modelId="{C2282323-705E-475D-801A-D837405B660A}" type="presParOf" srcId="{9CE43955-C5ED-4222-84A8-7E6E14DA731B}" destId="{7FBEABD0-A446-4CAF-836A-3F757E698E56}" srcOrd="5" destOrd="0" presId="urn:microsoft.com/office/officeart/2005/8/layout/hierarchy4"/>
    <dgm:cxn modelId="{250E45B4-05D0-4726-AC7D-608687D68103}" type="presParOf" srcId="{9CE43955-C5ED-4222-84A8-7E6E14DA731B}" destId="{5A740711-B1A3-4ECE-927A-2A7375451F6B}" srcOrd="6" destOrd="0" presId="urn:microsoft.com/office/officeart/2005/8/layout/hierarchy4"/>
    <dgm:cxn modelId="{C5DE671F-6C18-41BB-985F-E21E0BE3C000}" type="presParOf" srcId="{5A740711-B1A3-4ECE-927A-2A7375451F6B}" destId="{6D6D5F6E-ECEC-4F28-A564-CC6E21F41D68}" srcOrd="0" destOrd="0" presId="urn:microsoft.com/office/officeart/2005/8/layout/hierarchy4"/>
    <dgm:cxn modelId="{0BD9140F-8A24-422D-B1B3-FFCABAD8063C}" type="presParOf" srcId="{5A740711-B1A3-4ECE-927A-2A7375451F6B}" destId="{0A6238B1-FC9C-4149-AF40-7765E46B6905}" srcOrd="1" destOrd="0" presId="urn:microsoft.com/office/officeart/2005/8/layout/hierarchy4"/>
    <dgm:cxn modelId="{4AF00E0D-9204-4525-BCD5-38FFD332EF91}" type="presParOf" srcId="{9CE43955-C5ED-4222-84A8-7E6E14DA731B}" destId="{A09EA58E-C270-48A5-BDE8-D18B75ECCDF5}" srcOrd="7" destOrd="0" presId="urn:microsoft.com/office/officeart/2005/8/layout/hierarchy4"/>
    <dgm:cxn modelId="{61E0D99B-BEDF-4FC0-8718-EAEBD37C150D}" type="presParOf" srcId="{9CE43955-C5ED-4222-84A8-7E6E14DA731B}" destId="{8D100F46-C4FE-48AB-9F55-BEC7EC8A0612}" srcOrd="8" destOrd="0" presId="urn:microsoft.com/office/officeart/2005/8/layout/hierarchy4"/>
    <dgm:cxn modelId="{B7D0FF1D-0EF0-4074-823C-CBCC07EC3899}" type="presParOf" srcId="{8D100F46-C4FE-48AB-9F55-BEC7EC8A0612}" destId="{17DE0505-E7DE-4280-B7C5-7495CC1D8314}" srcOrd="0" destOrd="0" presId="urn:microsoft.com/office/officeart/2005/8/layout/hierarchy4"/>
    <dgm:cxn modelId="{AFCEECD4-43EE-436E-BF20-7D95E2BEBDC9}" type="presParOf" srcId="{8D100F46-C4FE-48AB-9F55-BEC7EC8A0612}" destId="{46BAA516-3AD7-4334-88AB-17D021ACB562}" srcOrd="1" destOrd="0" presId="urn:microsoft.com/office/officeart/2005/8/layout/hierarchy4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A75B9D-8677-48FD-81F4-7EEDE87F9647}">
      <dsp:nvSpPr>
        <dsp:cNvPr id="0" name=""/>
        <dsp:cNvSpPr/>
      </dsp:nvSpPr>
      <dsp:spPr>
        <a:xfrm>
          <a:off x="0" y="2088"/>
          <a:ext cx="738632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D70764-38AA-4B07-83AA-2A3C5EA21458}">
      <dsp:nvSpPr>
        <dsp:cNvPr id="0" name=""/>
        <dsp:cNvSpPr/>
      </dsp:nvSpPr>
      <dsp:spPr>
        <a:xfrm>
          <a:off x="0" y="2088"/>
          <a:ext cx="7386320" cy="388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Planera</a:t>
          </a:r>
          <a:r>
            <a:rPr lang="en-US" sz="1800" kern="1200" dirty="0"/>
            <a:t> </a:t>
          </a:r>
          <a:r>
            <a:rPr lang="en-US" sz="1800" kern="1200" dirty="0" err="1"/>
            <a:t>arbetet</a:t>
          </a:r>
          <a:r>
            <a:rPr lang="en-US" sz="1800" kern="1200" dirty="0"/>
            <a:t>. </a:t>
          </a:r>
          <a:r>
            <a:rPr lang="en-US" sz="1800" kern="1200" dirty="0" err="1"/>
            <a:t>Förbereda</a:t>
          </a:r>
          <a:r>
            <a:rPr lang="en-US" sz="1800" kern="1200" dirty="0"/>
            <a:t> </a:t>
          </a:r>
          <a:r>
            <a:rPr lang="en-US" sz="1800" kern="1200" dirty="0" err="1"/>
            <a:t>och</a:t>
          </a:r>
          <a:r>
            <a:rPr lang="en-US" sz="1800" kern="1200" dirty="0"/>
            <a:t> </a:t>
          </a:r>
          <a:r>
            <a:rPr lang="en-US" sz="1800" kern="1200" dirty="0" err="1"/>
            <a:t>avsluta</a:t>
          </a:r>
          <a:endParaRPr lang="en-US" sz="1800" kern="1200" dirty="0"/>
        </a:p>
      </dsp:txBody>
      <dsp:txXfrm>
        <a:off x="0" y="2088"/>
        <a:ext cx="7386320" cy="388442"/>
      </dsp:txXfrm>
    </dsp:sp>
    <dsp:sp modelId="{6F0CC88C-91FF-4315-8254-B751495ECB8F}">
      <dsp:nvSpPr>
        <dsp:cNvPr id="0" name=""/>
        <dsp:cNvSpPr/>
      </dsp:nvSpPr>
      <dsp:spPr>
        <a:xfrm>
          <a:off x="0" y="390530"/>
          <a:ext cx="738632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554DF3-FC6B-4CDD-A13E-17CDBD7368DE}">
      <dsp:nvSpPr>
        <dsp:cNvPr id="0" name=""/>
        <dsp:cNvSpPr/>
      </dsp:nvSpPr>
      <dsp:spPr>
        <a:xfrm>
          <a:off x="0" y="390530"/>
          <a:ext cx="7386320" cy="388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Tillagningsmetoder</a:t>
          </a:r>
          <a:r>
            <a:rPr lang="en-US" sz="1800" kern="1200" dirty="0"/>
            <a:t> </a:t>
          </a:r>
          <a:r>
            <a:rPr lang="en-US" sz="1800" kern="1200" dirty="0" err="1"/>
            <a:t>som</a:t>
          </a:r>
          <a:r>
            <a:rPr lang="en-US" sz="1800" kern="1200" dirty="0"/>
            <a:t> </a:t>
          </a:r>
          <a:r>
            <a:rPr lang="en-US" sz="1800" kern="1200" dirty="0" err="1"/>
            <a:t>tex</a:t>
          </a:r>
          <a:r>
            <a:rPr lang="en-US" sz="1800" kern="1200" dirty="0"/>
            <a:t> </a:t>
          </a:r>
          <a:r>
            <a:rPr lang="en-US" sz="1800" kern="1200" dirty="0" err="1"/>
            <a:t>baka</a:t>
          </a:r>
          <a:r>
            <a:rPr lang="en-US" sz="1800" kern="1200" dirty="0"/>
            <a:t>, </a:t>
          </a:r>
          <a:r>
            <a:rPr lang="en-US" sz="1800" kern="1200" dirty="0" err="1"/>
            <a:t>koka</a:t>
          </a:r>
          <a:r>
            <a:rPr lang="en-US" sz="1800" kern="1200" dirty="0"/>
            <a:t> </a:t>
          </a:r>
          <a:r>
            <a:rPr lang="en-US" sz="1800" kern="1200" dirty="0" err="1"/>
            <a:t>och</a:t>
          </a:r>
          <a:r>
            <a:rPr lang="en-US" sz="1800" kern="1200" dirty="0"/>
            <a:t> </a:t>
          </a:r>
          <a:r>
            <a:rPr lang="en-US" sz="1800" kern="1200" dirty="0" err="1"/>
            <a:t>steka</a:t>
          </a:r>
          <a:endParaRPr lang="en-US" sz="1800" kern="1200" dirty="0"/>
        </a:p>
      </dsp:txBody>
      <dsp:txXfrm>
        <a:off x="0" y="390530"/>
        <a:ext cx="7386320" cy="388442"/>
      </dsp:txXfrm>
    </dsp:sp>
    <dsp:sp modelId="{C70BBBC3-F09F-4525-B61A-8FFD346E91CB}">
      <dsp:nvSpPr>
        <dsp:cNvPr id="0" name=""/>
        <dsp:cNvSpPr/>
      </dsp:nvSpPr>
      <dsp:spPr>
        <a:xfrm>
          <a:off x="0" y="778972"/>
          <a:ext cx="738632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2F83AD-3B7D-4F14-AF51-31C4FBB890DC}">
      <dsp:nvSpPr>
        <dsp:cNvPr id="0" name=""/>
        <dsp:cNvSpPr/>
      </dsp:nvSpPr>
      <dsp:spPr>
        <a:xfrm>
          <a:off x="0" y="778972"/>
          <a:ext cx="7386320" cy="388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Frukost</a:t>
          </a:r>
          <a:r>
            <a:rPr lang="en-US" sz="1800" kern="1200" dirty="0"/>
            <a:t>, lunch </a:t>
          </a:r>
          <a:r>
            <a:rPr lang="en-US" sz="1800" kern="1200" dirty="0" err="1"/>
            <a:t>samt</a:t>
          </a:r>
          <a:r>
            <a:rPr lang="en-US" sz="1800" kern="1200" dirty="0"/>
            <a:t> </a:t>
          </a:r>
          <a:r>
            <a:rPr lang="en-US" sz="1800" kern="1200" dirty="0" err="1"/>
            <a:t>mellanmål</a:t>
          </a:r>
          <a:r>
            <a:rPr lang="en-US" sz="1800" kern="1200" dirty="0"/>
            <a:t> </a:t>
          </a:r>
          <a:r>
            <a:rPr lang="en-US" sz="1800" kern="1200" dirty="0" err="1"/>
            <a:t>och</a:t>
          </a:r>
          <a:r>
            <a:rPr lang="en-US" sz="1800" kern="1200" dirty="0"/>
            <a:t> dessa </a:t>
          </a:r>
          <a:r>
            <a:rPr lang="en-US" sz="1800" kern="1200" dirty="0" err="1"/>
            <a:t>måltiders</a:t>
          </a:r>
          <a:r>
            <a:rPr lang="en-US" sz="1800" kern="1200" dirty="0"/>
            <a:t> </a:t>
          </a:r>
          <a:r>
            <a:rPr lang="en-US" sz="1800" kern="1200" dirty="0" err="1"/>
            <a:t>betydelse</a:t>
          </a:r>
          <a:endParaRPr lang="en-US" sz="1800" kern="1200" dirty="0"/>
        </a:p>
      </dsp:txBody>
      <dsp:txXfrm>
        <a:off x="0" y="778972"/>
        <a:ext cx="7386320" cy="388442"/>
      </dsp:txXfrm>
    </dsp:sp>
    <dsp:sp modelId="{85611D49-F072-4655-829C-CF2ADA11879E}">
      <dsp:nvSpPr>
        <dsp:cNvPr id="0" name=""/>
        <dsp:cNvSpPr/>
      </dsp:nvSpPr>
      <dsp:spPr>
        <a:xfrm>
          <a:off x="0" y="1167415"/>
          <a:ext cx="738632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EEFCA3-3D45-4DFE-9B62-177AC6A83A2D}">
      <dsp:nvSpPr>
        <dsp:cNvPr id="0" name=""/>
        <dsp:cNvSpPr/>
      </dsp:nvSpPr>
      <dsp:spPr>
        <a:xfrm>
          <a:off x="0" y="1167415"/>
          <a:ext cx="7386320" cy="388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Måltidens</a:t>
          </a:r>
          <a:r>
            <a:rPr lang="en-US" sz="1800" kern="1200" dirty="0"/>
            <a:t> </a:t>
          </a:r>
          <a:r>
            <a:rPr lang="en-US" sz="1800" kern="1200" dirty="0" err="1"/>
            <a:t>gemenskap</a:t>
          </a:r>
          <a:endParaRPr lang="en-US" sz="1800" kern="1200" dirty="0"/>
        </a:p>
      </dsp:txBody>
      <dsp:txXfrm>
        <a:off x="0" y="1167415"/>
        <a:ext cx="7386320" cy="388442"/>
      </dsp:txXfrm>
    </dsp:sp>
    <dsp:sp modelId="{34AE5DC2-2828-4AF8-9F79-490CB81851D5}">
      <dsp:nvSpPr>
        <dsp:cNvPr id="0" name=""/>
        <dsp:cNvSpPr/>
      </dsp:nvSpPr>
      <dsp:spPr>
        <a:xfrm>
          <a:off x="0" y="1555857"/>
          <a:ext cx="738632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428D7A-E972-4D93-8CB0-40801084C839}">
      <dsp:nvSpPr>
        <dsp:cNvPr id="0" name=""/>
        <dsp:cNvSpPr/>
      </dsp:nvSpPr>
      <dsp:spPr>
        <a:xfrm>
          <a:off x="0" y="1555857"/>
          <a:ext cx="7386320" cy="388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Näring</a:t>
          </a:r>
          <a:r>
            <a:rPr lang="en-US" sz="1800" kern="1200" dirty="0"/>
            <a:t> </a:t>
          </a:r>
        </a:p>
      </dsp:txBody>
      <dsp:txXfrm>
        <a:off x="0" y="1555857"/>
        <a:ext cx="7386320" cy="388442"/>
      </dsp:txXfrm>
    </dsp:sp>
    <dsp:sp modelId="{4170B997-E765-4D49-96E8-FA1C31A981D4}">
      <dsp:nvSpPr>
        <dsp:cNvPr id="0" name=""/>
        <dsp:cNvSpPr/>
      </dsp:nvSpPr>
      <dsp:spPr>
        <a:xfrm>
          <a:off x="0" y="1944299"/>
          <a:ext cx="738632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40085E-72FA-4DBF-8542-F93ACED01E1B}">
      <dsp:nvSpPr>
        <dsp:cNvPr id="0" name=""/>
        <dsp:cNvSpPr/>
      </dsp:nvSpPr>
      <dsp:spPr>
        <a:xfrm>
          <a:off x="0" y="1944299"/>
          <a:ext cx="7386320" cy="388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Tallriksmodellen</a:t>
          </a:r>
          <a:endParaRPr lang="en-US" sz="1800" kern="1200" dirty="0"/>
        </a:p>
      </dsp:txBody>
      <dsp:txXfrm>
        <a:off x="0" y="1944299"/>
        <a:ext cx="7386320" cy="388442"/>
      </dsp:txXfrm>
    </dsp:sp>
    <dsp:sp modelId="{7EE6EF97-DFD3-475E-8C2E-82D300DB44A5}">
      <dsp:nvSpPr>
        <dsp:cNvPr id="0" name=""/>
        <dsp:cNvSpPr/>
      </dsp:nvSpPr>
      <dsp:spPr>
        <a:xfrm>
          <a:off x="0" y="2332742"/>
          <a:ext cx="738632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3A748C-1B95-4316-8A15-27C2B0C15284}">
      <dsp:nvSpPr>
        <dsp:cNvPr id="0" name=""/>
        <dsp:cNvSpPr/>
      </dsp:nvSpPr>
      <dsp:spPr>
        <a:xfrm>
          <a:off x="0" y="2332742"/>
          <a:ext cx="7386320" cy="388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Läsa</a:t>
          </a:r>
          <a:r>
            <a:rPr lang="en-US" sz="1800" kern="1200" dirty="0"/>
            <a:t> </a:t>
          </a:r>
          <a:r>
            <a:rPr lang="en-US" sz="1800" kern="1200" dirty="0" err="1"/>
            <a:t>recept</a:t>
          </a:r>
          <a:r>
            <a:rPr lang="en-US" sz="1800" kern="1200" dirty="0"/>
            <a:t> </a:t>
          </a:r>
          <a:r>
            <a:rPr lang="en-US" sz="1800" kern="1200" dirty="0" err="1"/>
            <a:t>och</a:t>
          </a:r>
          <a:r>
            <a:rPr lang="en-US" sz="1800" kern="1200" dirty="0"/>
            <a:t> </a:t>
          </a:r>
          <a:r>
            <a:rPr lang="en-US" sz="1800" kern="1200" dirty="0" err="1"/>
            <a:t>följa</a:t>
          </a:r>
          <a:r>
            <a:rPr lang="en-US" sz="1800" kern="1200" dirty="0"/>
            <a:t> </a:t>
          </a:r>
          <a:r>
            <a:rPr lang="en-US" sz="1800" kern="1200" dirty="0" err="1"/>
            <a:t>instruktioner</a:t>
          </a:r>
          <a:endParaRPr lang="en-US" sz="1800" kern="1200" dirty="0"/>
        </a:p>
      </dsp:txBody>
      <dsp:txXfrm>
        <a:off x="0" y="2332742"/>
        <a:ext cx="7386320" cy="388442"/>
      </dsp:txXfrm>
    </dsp:sp>
    <dsp:sp modelId="{EDF73238-3B28-4286-9B64-D30A3735AFB4}">
      <dsp:nvSpPr>
        <dsp:cNvPr id="0" name=""/>
        <dsp:cNvSpPr/>
      </dsp:nvSpPr>
      <dsp:spPr>
        <a:xfrm>
          <a:off x="0" y="2721184"/>
          <a:ext cx="738632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D0B87D-2ABD-4493-B29B-7913FAA2563D}">
      <dsp:nvSpPr>
        <dsp:cNvPr id="0" name=""/>
        <dsp:cNvSpPr/>
      </dsp:nvSpPr>
      <dsp:spPr>
        <a:xfrm>
          <a:off x="0" y="2721184"/>
          <a:ext cx="7386320" cy="388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Redskap</a:t>
          </a:r>
          <a:r>
            <a:rPr lang="en-US" sz="1800" kern="1200" dirty="0"/>
            <a:t> </a:t>
          </a:r>
          <a:r>
            <a:rPr lang="en-US" sz="1800" kern="1200" dirty="0" err="1"/>
            <a:t>och</a:t>
          </a:r>
          <a:r>
            <a:rPr lang="en-US" sz="1800" kern="1200" dirty="0"/>
            <a:t> </a:t>
          </a:r>
          <a:r>
            <a:rPr lang="en-US" sz="1800" kern="1200" dirty="0" err="1"/>
            <a:t>teknisk</a:t>
          </a:r>
          <a:r>
            <a:rPr lang="en-US" sz="1800" kern="1200" dirty="0"/>
            <a:t> </a:t>
          </a:r>
          <a:r>
            <a:rPr lang="en-US" sz="1800" kern="1200" dirty="0" err="1"/>
            <a:t>utrustning</a:t>
          </a:r>
          <a:endParaRPr lang="en-US" sz="1800" kern="1200" dirty="0"/>
        </a:p>
      </dsp:txBody>
      <dsp:txXfrm>
        <a:off x="0" y="2721184"/>
        <a:ext cx="7386320" cy="388442"/>
      </dsp:txXfrm>
    </dsp:sp>
    <dsp:sp modelId="{6A9A2C9D-6E4E-47E6-8EFE-B32AA42BC6F4}">
      <dsp:nvSpPr>
        <dsp:cNvPr id="0" name=""/>
        <dsp:cNvSpPr/>
      </dsp:nvSpPr>
      <dsp:spPr>
        <a:xfrm>
          <a:off x="0" y="3109626"/>
          <a:ext cx="738632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CE85BF-B94C-4265-ACA6-D585C1EBC8A1}">
      <dsp:nvSpPr>
        <dsp:cNvPr id="0" name=""/>
        <dsp:cNvSpPr/>
      </dsp:nvSpPr>
      <dsp:spPr>
        <a:xfrm>
          <a:off x="0" y="3109626"/>
          <a:ext cx="7386320" cy="388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Allergier</a:t>
          </a:r>
          <a:r>
            <a:rPr lang="en-US" sz="1800" kern="1200" dirty="0"/>
            <a:t> </a:t>
          </a:r>
          <a:r>
            <a:rPr lang="en-US" sz="1800" kern="1200" dirty="0" err="1"/>
            <a:t>och</a:t>
          </a:r>
          <a:r>
            <a:rPr lang="en-US" sz="1800" kern="1200" dirty="0"/>
            <a:t> </a:t>
          </a:r>
          <a:r>
            <a:rPr lang="en-US" sz="1800" kern="1200" dirty="0" err="1"/>
            <a:t>känslighet</a:t>
          </a:r>
          <a:endParaRPr lang="en-US" sz="1800" kern="1200" dirty="0"/>
        </a:p>
      </dsp:txBody>
      <dsp:txXfrm>
        <a:off x="0" y="3109626"/>
        <a:ext cx="7386320" cy="388442"/>
      </dsp:txXfrm>
    </dsp:sp>
    <dsp:sp modelId="{5948C744-2D79-4E9D-BF1F-B787903973CF}">
      <dsp:nvSpPr>
        <dsp:cNvPr id="0" name=""/>
        <dsp:cNvSpPr/>
      </dsp:nvSpPr>
      <dsp:spPr>
        <a:xfrm>
          <a:off x="0" y="3498069"/>
          <a:ext cx="738632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0BC5CA-E6ED-4434-996A-6868122C0998}">
      <dsp:nvSpPr>
        <dsp:cNvPr id="0" name=""/>
        <dsp:cNvSpPr/>
      </dsp:nvSpPr>
      <dsp:spPr>
        <a:xfrm>
          <a:off x="0" y="3498069"/>
          <a:ext cx="7386320" cy="388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Hygien</a:t>
          </a:r>
          <a:endParaRPr lang="en-US" sz="1800" kern="1200" dirty="0"/>
        </a:p>
      </dsp:txBody>
      <dsp:txXfrm>
        <a:off x="0" y="3498069"/>
        <a:ext cx="7386320" cy="388442"/>
      </dsp:txXfrm>
    </dsp:sp>
    <dsp:sp modelId="{4C909E8C-E42E-449B-850A-F7ACA4EC8F8F}">
      <dsp:nvSpPr>
        <dsp:cNvPr id="0" name=""/>
        <dsp:cNvSpPr/>
      </dsp:nvSpPr>
      <dsp:spPr>
        <a:xfrm>
          <a:off x="0" y="3886511"/>
          <a:ext cx="738632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C1116A-D610-4D7D-A243-48434B11767F}">
      <dsp:nvSpPr>
        <dsp:cNvPr id="0" name=""/>
        <dsp:cNvSpPr/>
      </dsp:nvSpPr>
      <dsp:spPr>
        <a:xfrm>
          <a:off x="0" y="3886511"/>
          <a:ext cx="7386320" cy="388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Säkerhet</a:t>
          </a:r>
          <a:endParaRPr lang="en-US" sz="1800" kern="1200" dirty="0"/>
        </a:p>
      </dsp:txBody>
      <dsp:txXfrm>
        <a:off x="0" y="3886511"/>
        <a:ext cx="7386320" cy="3884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802CAC-BCAA-460C-AD1A-5D78DEADBEBA}">
      <dsp:nvSpPr>
        <dsp:cNvPr id="0" name=""/>
        <dsp:cNvSpPr/>
      </dsp:nvSpPr>
      <dsp:spPr>
        <a:xfrm>
          <a:off x="0" y="0"/>
          <a:ext cx="3825240" cy="1242935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85CD2B-3B41-4E74-9586-588A27AEB3F7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024047-3520-4E65-AAAC-9A6BB33D7050}">
      <dsp:nvSpPr>
        <dsp:cNvPr id="0" name=""/>
        <dsp:cNvSpPr/>
      </dsp:nvSpPr>
      <dsp:spPr>
        <a:xfrm>
          <a:off x="1435590" y="531"/>
          <a:ext cx="238964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955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 err="1"/>
            <a:t>H</a:t>
          </a:r>
          <a:r>
            <a:rPr lang="en-US" sz="2500" kern="1200" dirty="0" err="1"/>
            <a:t>älsa</a:t>
          </a:r>
          <a:r>
            <a:rPr lang="en-US" sz="2500" kern="1200" dirty="0"/>
            <a:t> </a:t>
          </a:r>
        </a:p>
      </dsp:txBody>
      <dsp:txXfrm>
        <a:off x="1435590" y="531"/>
        <a:ext cx="2389649" cy="1242935"/>
      </dsp:txXfrm>
    </dsp:sp>
    <dsp:sp modelId="{3744D0CB-8DCA-47C9-B357-6541079768A8}">
      <dsp:nvSpPr>
        <dsp:cNvPr id="0" name=""/>
        <dsp:cNvSpPr/>
      </dsp:nvSpPr>
      <dsp:spPr>
        <a:xfrm>
          <a:off x="0" y="1554201"/>
          <a:ext cx="3825240" cy="1242935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65B8E7-D821-4613-A7B3-737CD15930A4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1735A7-1F82-42B6-9C23-7DDC98148AAD}">
      <dsp:nvSpPr>
        <dsp:cNvPr id="0" name=""/>
        <dsp:cNvSpPr/>
      </dsp:nvSpPr>
      <dsp:spPr>
        <a:xfrm>
          <a:off x="1435590" y="1554201"/>
          <a:ext cx="238964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955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 err="1"/>
            <a:t>E</a:t>
          </a:r>
          <a:r>
            <a:rPr lang="en-US" sz="2500" kern="1200" dirty="0" err="1"/>
            <a:t>konomi</a:t>
          </a:r>
          <a:endParaRPr lang="en-US" sz="2500" kern="1200" dirty="0"/>
        </a:p>
      </dsp:txBody>
      <dsp:txXfrm>
        <a:off x="1435590" y="1554201"/>
        <a:ext cx="2389649" cy="1242935"/>
      </dsp:txXfrm>
    </dsp:sp>
    <dsp:sp modelId="{A24F0628-1687-439B-BE66-F2B68C83B64D}">
      <dsp:nvSpPr>
        <dsp:cNvPr id="0" name=""/>
        <dsp:cNvSpPr/>
      </dsp:nvSpPr>
      <dsp:spPr>
        <a:xfrm>
          <a:off x="0" y="3108402"/>
          <a:ext cx="3825240" cy="1242935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C6D7F6-D515-4D16-8E3E-404DA993E3A8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0A3503-94B3-4FDD-B187-143F3B803759}">
      <dsp:nvSpPr>
        <dsp:cNvPr id="0" name=""/>
        <dsp:cNvSpPr/>
      </dsp:nvSpPr>
      <dsp:spPr>
        <a:xfrm>
          <a:off x="1435590" y="3107870"/>
          <a:ext cx="238964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955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 err="1"/>
            <a:t>M</a:t>
          </a:r>
          <a:r>
            <a:rPr lang="en-US" sz="2500" kern="1200" dirty="0" err="1"/>
            <a:t>iljö</a:t>
          </a:r>
          <a:endParaRPr lang="en-US" sz="2500" kern="1200" dirty="0"/>
        </a:p>
      </dsp:txBody>
      <dsp:txXfrm>
        <a:off x="1435590" y="3107870"/>
        <a:ext cx="2389649" cy="12429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1B205B-4AD1-434D-98D4-17EC0B80CD6A}">
      <dsp:nvSpPr>
        <dsp:cNvPr id="0" name=""/>
        <dsp:cNvSpPr/>
      </dsp:nvSpPr>
      <dsp:spPr>
        <a:xfrm>
          <a:off x="30135" y="0"/>
          <a:ext cx="1884025" cy="1400050"/>
        </a:xfrm>
        <a:prstGeom prst="roundRect">
          <a:avLst>
            <a:gd name="adj" fmla="val 10000"/>
          </a:avLst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10" tIns="232410" rIns="232410" bIns="232410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 dirty="0"/>
            <a:t>S</a:t>
          </a:r>
        </a:p>
      </dsp:txBody>
      <dsp:txXfrm>
        <a:off x="71141" y="41006"/>
        <a:ext cx="1802013" cy="1318038"/>
      </dsp:txXfrm>
    </dsp:sp>
    <dsp:sp modelId="{C4610C8E-1334-4F22-B179-6E5B6420D442}">
      <dsp:nvSpPr>
        <dsp:cNvPr id="0" name=""/>
        <dsp:cNvSpPr/>
      </dsp:nvSpPr>
      <dsp:spPr>
        <a:xfrm>
          <a:off x="2201606" y="0"/>
          <a:ext cx="1884025" cy="1400050"/>
        </a:xfrm>
        <a:prstGeom prst="roundRect">
          <a:avLst>
            <a:gd name="adj" fmla="val 10000"/>
          </a:avLst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10" tIns="232410" rIns="232410" bIns="232410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 dirty="0"/>
            <a:t>L</a:t>
          </a:r>
        </a:p>
      </dsp:txBody>
      <dsp:txXfrm>
        <a:off x="2242612" y="41006"/>
        <a:ext cx="1802013" cy="1318038"/>
      </dsp:txXfrm>
    </dsp:sp>
    <dsp:sp modelId="{62B0CD87-5082-4C7D-8D77-49D27835134E}">
      <dsp:nvSpPr>
        <dsp:cNvPr id="0" name=""/>
        <dsp:cNvSpPr/>
      </dsp:nvSpPr>
      <dsp:spPr>
        <a:xfrm>
          <a:off x="4398530" y="0"/>
          <a:ext cx="1884025" cy="1400050"/>
        </a:xfrm>
        <a:prstGeom prst="roundRect">
          <a:avLst>
            <a:gd name="adj" fmla="val 10000"/>
          </a:avLst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10" tIns="232410" rIns="232410" bIns="232410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/>
            <a:t>U</a:t>
          </a:r>
        </a:p>
      </dsp:txBody>
      <dsp:txXfrm>
        <a:off x="4439536" y="41006"/>
        <a:ext cx="1802013" cy="1318038"/>
      </dsp:txXfrm>
    </dsp:sp>
    <dsp:sp modelId="{6D6D5F6E-ECEC-4F28-A564-CC6E21F41D68}">
      <dsp:nvSpPr>
        <dsp:cNvPr id="0" name=""/>
        <dsp:cNvSpPr/>
      </dsp:nvSpPr>
      <dsp:spPr>
        <a:xfrm>
          <a:off x="6602688" y="0"/>
          <a:ext cx="1884025" cy="1400050"/>
        </a:xfrm>
        <a:prstGeom prst="roundRect">
          <a:avLst>
            <a:gd name="adj" fmla="val 10000"/>
          </a:avLst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10" tIns="232410" rIns="232410" bIns="232410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 dirty="0"/>
            <a:t>R</a:t>
          </a:r>
        </a:p>
      </dsp:txBody>
      <dsp:txXfrm>
        <a:off x="6643694" y="41006"/>
        <a:ext cx="1802013" cy="1318038"/>
      </dsp:txXfrm>
    </dsp:sp>
    <dsp:sp modelId="{17DE0505-E7DE-4280-B7C5-7495CC1D8314}">
      <dsp:nvSpPr>
        <dsp:cNvPr id="0" name=""/>
        <dsp:cNvSpPr/>
      </dsp:nvSpPr>
      <dsp:spPr>
        <a:xfrm>
          <a:off x="8804294" y="0"/>
          <a:ext cx="1884025" cy="1400050"/>
        </a:xfrm>
        <a:prstGeom prst="roundRect">
          <a:avLst>
            <a:gd name="adj" fmla="val 10000"/>
          </a:avLst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10" tIns="232410" rIns="232410" bIns="232410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 dirty="0"/>
            <a:t>K</a:t>
          </a:r>
        </a:p>
      </dsp:txBody>
      <dsp:txXfrm>
        <a:off x="8845300" y="41006"/>
        <a:ext cx="1802013" cy="13180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4604379-C87E-4B03-BBD6-045AC8B8E7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5086749-0853-48AE-B7C8-9ED9CC5A5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59C5DF7-BF3B-4ED2-A6A8-2BF8F6494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0B1A-19DA-426F-B58A-946906A5DB14}" type="datetimeFigureOut">
              <a:rPr lang="sv-SE" smtClean="0"/>
              <a:t>2020-09-22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5E7946C-E545-4923-8EF5-B0BD57F03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BA9F28C-2520-4F21-B170-0DBDDC19D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90285-D5C0-4BFF-AEBA-F686C741E6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5712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B5D9A10-D787-4A7A-9667-6134BC0C7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CC689DA3-603E-4BF5-A5C0-63500D972F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AD7180E-8E79-43AA-A4B5-92414FFC1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0B1A-19DA-426F-B58A-946906A5DB14}" type="datetimeFigureOut">
              <a:rPr lang="sv-SE" smtClean="0"/>
              <a:t>2020-09-22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079AAB6-48F5-4943-9A56-8A1CCB25F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40E0F4F-BE58-4656-A9F7-3E0F57738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90285-D5C0-4BFF-AEBA-F686C741E6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61894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85A22E57-ECE5-487B-8FCF-EE918F2CF4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7CD556CA-5756-444F-9402-23FA84DCBE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8C436C2-0C63-41C4-96D2-7C7FD97FB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0B1A-19DA-426F-B58A-946906A5DB14}" type="datetimeFigureOut">
              <a:rPr lang="sv-SE" smtClean="0"/>
              <a:t>2020-09-22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5A7CF20-91DC-4A26-BC77-CF77592CA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EE9CE42-9CEA-45B6-AFF6-D5E2C0C4E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90285-D5C0-4BFF-AEBA-F686C741E6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76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8485D5B-DF17-409A-A5ED-4AD6BA6B9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564F99B-D368-4136-BAEA-2C069655A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B3F4373-36E9-4F2C-B1D9-C184B34DC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0B1A-19DA-426F-B58A-946906A5DB14}" type="datetimeFigureOut">
              <a:rPr lang="sv-SE" smtClean="0"/>
              <a:t>2020-09-22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B024EE0-1EBF-4924-979A-47B24DEB3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42C02FF-DBD9-47B1-9F99-55094D5A0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90285-D5C0-4BFF-AEBA-F686C741E6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5869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5E961F5-EAE2-4D32-ABE8-AE1F7A879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ED62F6F-9BA5-46EC-84C0-F70B4A7593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D246515-140F-4C05-A637-B709B4A2C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0B1A-19DA-426F-B58A-946906A5DB14}" type="datetimeFigureOut">
              <a:rPr lang="sv-SE" smtClean="0"/>
              <a:t>2020-09-22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005A393-D691-4051-BF6A-C1F2B3828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44C43C7-2ABD-4EFF-9958-80D1C4F6A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90285-D5C0-4BFF-AEBA-F686C741E6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8983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5D815ED-8B77-4E24-91B9-B57E151A9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96597D6-F3EF-42F0-8055-CC8171BD89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52208E73-4C33-456D-912A-D809AB35F6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C8A3B7AA-9EDE-44BA-B069-930A3AA0A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0B1A-19DA-426F-B58A-946906A5DB14}" type="datetimeFigureOut">
              <a:rPr lang="sv-SE" smtClean="0"/>
              <a:t>2020-09-22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0E8BB58-8F8D-454F-9079-235CB36EE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9CFACCB-0C90-4921-8E18-5C977E8FA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90285-D5C0-4BFF-AEBA-F686C741E6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31077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DE100CA-0B2B-4F57-99F8-C132F56DE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4CFE347-7FCC-41CC-9A81-194250AF09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8C0460A-D94F-4F20-BE62-38078EACCA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9290ECC-4202-4273-B989-7CE26077CD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A60F9DEB-2880-43E2-B7D6-34FE179519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6217C02D-78EB-4E7B-8326-A9B5F57F5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0B1A-19DA-426F-B58A-946906A5DB14}" type="datetimeFigureOut">
              <a:rPr lang="sv-SE" smtClean="0"/>
              <a:t>2020-09-22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B0A70926-3664-49E7-A141-7A7BEA42C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507B29DB-22E8-4E0A-88E0-2021F0E35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90285-D5C0-4BFF-AEBA-F686C741E6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36824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8A9528E-F830-471B-9FE3-1A7A77A2D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697694A1-003E-4359-A42B-E79B3B640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0B1A-19DA-426F-B58A-946906A5DB14}" type="datetimeFigureOut">
              <a:rPr lang="sv-SE" smtClean="0"/>
              <a:t>2020-09-22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DA1293F-7231-4AD8-BE6A-8C9A622AF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536727A-8A79-4448-B24E-1E4680F11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90285-D5C0-4BFF-AEBA-F686C741E6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63540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494B9010-C850-4ACA-8495-CE24B3A9D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0B1A-19DA-426F-B58A-946906A5DB14}" type="datetimeFigureOut">
              <a:rPr lang="sv-SE" smtClean="0"/>
              <a:t>2020-09-22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9E2A9321-D06F-4A80-989B-98E50D673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5B6C1A4-E8DE-46DB-A85B-61C713C0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90285-D5C0-4BFF-AEBA-F686C741E6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43931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02B781F-8B8C-4440-A5CE-7FFE3287E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C00C09B-8F0A-43D8-B281-691D16AD3C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C06FA61-7158-4CCD-96BD-B257F535D6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B8CFFE2B-773D-4715-87F1-164F776C8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0B1A-19DA-426F-B58A-946906A5DB14}" type="datetimeFigureOut">
              <a:rPr lang="sv-SE" smtClean="0"/>
              <a:t>2020-09-22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76B82CB-B081-4D6F-BAB4-2AD483CE2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BD8D3FB-9A0A-49B3-A7E6-4A3E529A6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90285-D5C0-4BFF-AEBA-F686C741E6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9176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6FDAC55-45FF-4EB1-A561-B1841B08C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D5E7A601-AAC6-4754-9079-AC1AD54B54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6DE5A4E-AA67-4755-9E19-0560EF5E3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D78DE88-C9F4-4610-BD46-AEB5295A0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0B1A-19DA-426F-B58A-946906A5DB14}" type="datetimeFigureOut">
              <a:rPr lang="sv-SE" smtClean="0"/>
              <a:t>2020-09-22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07BD580-D61C-4CAE-A367-A4815D9A5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6C2A57F-4488-4794-8A87-A0A7A585C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90285-D5C0-4BFF-AEBA-F686C741E6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676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267A3DA5-A96B-490E-A46C-8F9FCD486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9E298E0-EEB7-4CC2-B1B6-5B0982E52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F11C837-B156-4A1D-B7B1-A6BC03C610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50B1A-19DA-426F-B58A-946906A5DB14}" type="datetimeFigureOut">
              <a:rPr lang="sv-SE" smtClean="0"/>
              <a:t>2020-09-22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6F5B6DA-9DEF-40B0-8311-5F1906AD13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2311DBE-37AD-4641-9ED7-3F8505184A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90285-D5C0-4BFF-AEBA-F686C741E6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47373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video" Target="https://www.youtube.com/embed/FrDvbEkP03o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audio" Target="../media/media14.m4a"/><Relationship Id="rId7" Type="http://schemas.openxmlformats.org/officeDocument/2006/relationships/diagramQuickStyle" Target="../diagrams/quickStyle3.xml"/><Relationship Id="rId2" Type="http://schemas.microsoft.com/office/2007/relationships/media" Target="../media/media14.m4a"/><Relationship Id="rId1" Type="http://schemas.openxmlformats.org/officeDocument/2006/relationships/tags" Target="../tags/tag5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hyperlink" Target="http://vadblirdetformat.vibloggar.nu/" TargetMode="External"/><Relationship Id="rId4" Type="http://schemas.openxmlformats.org/officeDocument/2006/relationships/hyperlink" Target="mailto:albin.palsson2@almhult.s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9.m4a"/><Relationship Id="rId7" Type="http://schemas.openxmlformats.org/officeDocument/2006/relationships/hyperlink" Target="https://creativecommons.org/licenses/by-sa/3.0/" TargetMode="External"/><Relationship Id="rId2" Type="http://schemas.microsoft.com/office/2007/relationships/media" Target="../media/media9.m4a"/><Relationship Id="rId1" Type="http://schemas.openxmlformats.org/officeDocument/2006/relationships/tags" Target="../tags/tag2.xml"/><Relationship Id="rId6" Type="http://schemas.openxmlformats.org/officeDocument/2006/relationships/hyperlink" Target="https://commons.wikimedia.org/wiki/File:R%C3%A4ttvisem%C3%A4rkt.jpg" TargetMode="External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427C372-AAC8-4F4D-BF7D-C9EF704368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684477"/>
            <a:ext cx="9144000" cy="4008438"/>
          </a:xfrm>
        </p:spPr>
        <p:txBody>
          <a:bodyPr>
            <a:normAutofit/>
          </a:bodyPr>
          <a:lstStyle/>
          <a:p>
            <a:r>
              <a:rPr lang="sv-SE" sz="5300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Hem- och konsumentkunskap</a:t>
            </a:r>
            <a:br>
              <a:rPr lang="sv-SE" sz="4900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</a:br>
            <a:br>
              <a:rPr lang="sv-SE" sz="49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</a:br>
            <a:r>
              <a:rPr lang="sv-SE" sz="4900" i="1" dirty="0">
                <a:cs typeface="Arial" panose="020B0604020202020204" pitchFamily="34" charset="0"/>
              </a:rPr>
              <a:t>ett litet ämne i timantal,</a:t>
            </a:r>
            <a:br>
              <a:rPr lang="sv-SE" sz="4900" i="1" dirty="0">
                <a:cs typeface="Arial" panose="020B0604020202020204" pitchFamily="34" charset="0"/>
              </a:rPr>
            </a:br>
            <a:r>
              <a:rPr lang="sv-SE" sz="4900" i="1" dirty="0">
                <a:cs typeface="Arial" panose="020B0604020202020204" pitchFamily="34" charset="0"/>
              </a:rPr>
              <a:t> ett stort ämne till innehållet!</a:t>
            </a:r>
            <a:br>
              <a:rPr lang="sv-SE" sz="4900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</a:br>
            <a:endParaRPr lang="sv-SE" sz="4900" dirty="0">
              <a:cs typeface="Arial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Ljud 2">
            <a:hlinkClick r:id="" action="ppaction://media"/>
            <a:extLst>
              <a:ext uri="{FF2B5EF4-FFF2-40B4-BE49-F238E27FC236}">
                <a16:creationId xmlns:a16="http://schemas.microsoft.com/office/drawing/2014/main" id="{A7462370-08F1-4CED-8E77-B706A8F663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0954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50150"/>
    </mc:Choice>
    <mc:Fallback xmlns="">
      <p:transition spd="slow" advTm="50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Platshållare för innehåll 2">
            <a:extLst>
              <a:ext uri="{FF2B5EF4-FFF2-40B4-BE49-F238E27FC236}">
                <a16:creationId xmlns:a16="http://schemas.microsoft.com/office/drawing/2014/main" id="{EEA79877-16C3-4FF8-82CE-4082833BA9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5203629"/>
              </p:ext>
            </p:extLst>
          </p:nvPr>
        </p:nvGraphicFramePr>
        <p:xfrm>
          <a:off x="4183380" y="1253331"/>
          <a:ext cx="382524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Ljud 1">
            <a:hlinkClick r:id="" action="ppaction://media"/>
            <a:extLst>
              <a:ext uri="{FF2B5EF4-FFF2-40B4-BE49-F238E27FC236}">
                <a16:creationId xmlns:a16="http://schemas.microsoft.com/office/drawing/2014/main" id="{73D37145-8E66-4513-867E-15D1B15FD9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9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21"/>
    </mc:Choice>
    <mc:Fallback xmlns="">
      <p:transition spd="slow" advTm="21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5AB3E81A-11D8-4920-99BE-7F225DEB5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461873">
            <a:off x="12027" y="325785"/>
            <a:ext cx="4426101" cy="813435"/>
          </a:xfrm>
        </p:spPr>
        <p:txBody>
          <a:bodyPr>
            <a:normAutofit fontScale="90000"/>
          </a:bodyPr>
          <a:lstStyle/>
          <a:p>
            <a:r>
              <a:rPr lang="sv-SE" dirty="0">
                <a:solidFill>
                  <a:schemeClr val="bg1"/>
                </a:solidFill>
              </a:rPr>
              <a:t>Kunskapskrav 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5892E917-F7DA-487B-BFD3-17554F1FD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87209" y="106326"/>
            <a:ext cx="7378996" cy="4915182"/>
          </a:xfrm>
        </p:spPr>
        <p:txBody>
          <a:bodyPr>
            <a:noAutofit/>
          </a:bodyPr>
          <a:lstStyle/>
          <a:p>
            <a:r>
              <a:rPr lang="sv-SE" sz="1600" b="1" dirty="0">
                <a:solidFill>
                  <a:schemeClr val="bg1"/>
                </a:solidFill>
              </a:rPr>
              <a:t>Kunskapskrav för betyget E i slutet av årskurs 6 </a:t>
            </a:r>
            <a:endParaRPr lang="sv-SE" sz="1600" dirty="0">
              <a:solidFill>
                <a:schemeClr val="bg1"/>
              </a:solidFill>
            </a:endParaRPr>
          </a:p>
          <a:p>
            <a:r>
              <a:rPr lang="sv-SE" sz="1600" dirty="0">
                <a:solidFill>
                  <a:schemeClr val="bg1"/>
                </a:solidFill>
              </a:rPr>
              <a:t>Eleven kan tillaga enkla måltider och genomföra andra uppgifter som hör samman med måltiden, och gör det med </a:t>
            </a:r>
            <a:r>
              <a:rPr lang="sv-SE" sz="1600" b="1" dirty="0">
                <a:solidFill>
                  <a:schemeClr val="bg1"/>
                </a:solidFill>
              </a:rPr>
              <a:t>viss </a:t>
            </a:r>
            <a:r>
              <a:rPr lang="sv-SE" sz="1600" dirty="0">
                <a:solidFill>
                  <a:schemeClr val="bg1"/>
                </a:solidFill>
              </a:rPr>
              <a:t>anpassning till aktivitetens krav. I arbetet kan eleven använda metoder, livsmedel och redskap på ett </a:t>
            </a:r>
            <a:r>
              <a:rPr lang="sv-SE" sz="1600" b="1" dirty="0">
                <a:solidFill>
                  <a:schemeClr val="bg1"/>
                </a:solidFill>
              </a:rPr>
              <a:t>i huvudsak </a:t>
            </a:r>
            <a:r>
              <a:rPr lang="sv-SE" sz="1600" dirty="0">
                <a:solidFill>
                  <a:schemeClr val="bg1"/>
                </a:solidFill>
              </a:rPr>
              <a:t>fungerande och säkert sätt. Eleven kan också ge </a:t>
            </a:r>
            <a:r>
              <a:rPr lang="sv-SE" sz="1600" b="1" dirty="0">
                <a:solidFill>
                  <a:schemeClr val="bg1"/>
                </a:solidFill>
              </a:rPr>
              <a:t>enkla </a:t>
            </a:r>
            <a:r>
              <a:rPr lang="sv-SE" sz="1600" dirty="0">
                <a:solidFill>
                  <a:schemeClr val="bg1"/>
                </a:solidFill>
              </a:rPr>
              <a:t>omdömen om arbetsprocessen och resultatet. Därutöver kan eleven föra </a:t>
            </a:r>
            <a:r>
              <a:rPr lang="sv-SE" sz="1600" b="1" dirty="0">
                <a:solidFill>
                  <a:schemeClr val="bg1"/>
                </a:solidFill>
              </a:rPr>
              <a:t>enkla </a:t>
            </a:r>
            <a:r>
              <a:rPr lang="sv-SE" sz="1600" dirty="0">
                <a:solidFill>
                  <a:schemeClr val="bg1"/>
                </a:solidFill>
              </a:rPr>
              <a:t>resonemang om varierade och balanserade måltider. </a:t>
            </a:r>
          </a:p>
          <a:p>
            <a:r>
              <a:rPr lang="sv-SE" sz="1600" dirty="0">
                <a:solidFill>
                  <a:schemeClr val="bg1"/>
                </a:solidFill>
              </a:rPr>
              <a:t>Eleven kan föra </a:t>
            </a:r>
            <a:r>
              <a:rPr lang="sv-SE" sz="1600" b="1" dirty="0">
                <a:solidFill>
                  <a:schemeClr val="bg1"/>
                </a:solidFill>
              </a:rPr>
              <a:t>enkla </a:t>
            </a:r>
            <a:r>
              <a:rPr lang="sv-SE" sz="1600" dirty="0">
                <a:solidFill>
                  <a:schemeClr val="bg1"/>
                </a:solidFill>
              </a:rPr>
              <a:t>resonemang om relationen mellan konsumtion och privatekonomi samt om några vanligt förekommande varor och jämför då varorna utifrån deras pris och påverkan på miljö och hälsa. Dessutom för eleven </a:t>
            </a:r>
            <a:r>
              <a:rPr lang="sv-SE" sz="1600" b="1" dirty="0">
                <a:solidFill>
                  <a:schemeClr val="bg1"/>
                </a:solidFill>
              </a:rPr>
              <a:t>enkla </a:t>
            </a:r>
            <a:r>
              <a:rPr lang="sv-SE" sz="1600" dirty="0">
                <a:solidFill>
                  <a:schemeClr val="bg1"/>
                </a:solidFill>
              </a:rPr>
              <a:t>resonemang om skillnader mellan reklam och konsumentinformation. </a:t>
            </a:r>
          </a:p>
          <a:p>
            <a:r>
              <a:rPr lang="sv-SE" sz="1600" b="1" dirty="0">
                <a:solidFill>
                  <a:schemeClr val="bg1"/>
                </a:solidFill>
              </a:rPr>
              <a:t>Kunskapskrav för betyget D i slutet av årskurs 6 </a:t>
            </a:r>
            <a:endParaRPr lang="sv-SE" sz="1600" dirty="0">
              <a:solidFill>
                <a:schemeClr val="bg1"/>
              </a:solidFill>
            </a:endParaRPr>
          </a:p>
          <a:p>
            <a:r>
              <a:rPr lang="sv-SE" sz="1600" dirty="0">
                <a:solidFill>
                  <a:schemeClr val="bg1"/>
                </a:solidFill>
              </a:rPr>
              <a:t>Betyget D innebär att kunskapskraven för betyget E och till övervägande del för C är uppfyllda.</a:t>
            </a:r>
          </a:p>
          <a:p>
            <a:r>
              <a:rPr lang="sv-SE" sz="1600" b="1" dirty="0">
                <a:solidFill>
                  <a:schemeClr val="bg1"/>
                </a:solidFill>
              </a:rPr>
              <a:t>Kunskapskrav för betyget C i slutet av årskurs 6 </a:t>
            </a:r>
            <a:endParaRPr lang="sv-SE" sz="1600" dirty="0">
              <a:solidFill>
                <a:schemeClr val="bg1"/>
              </a:solidFill>
            </a:endParaRPr>
          </a:p>
          <a:p>
            <a:r>
              <a:rPr lang="sv-SE" sz="1600" dirty="0">
                <a:solidFill>
                  <a:schemeClr val="bg1"/>
                </a:solidFill>
              </a:rPr>
              <a:t>Eleven kan tillaga enkla måltider och genomföra andra uppgifter som hör samman med måltiden, och gör det med </a:t>
            </a:r>
            <a:r>
              <a:rPr lang="sv-SE" sz="1600" b="1" dirty="0">
                <a:solidFill>
                  <a:schemeClr val="bg1"/>
                </a:solidFill>
              </a:rPr>
              <a:t>relativt god </a:t>
            </a:r>
            <a:r>
              <a:rPr lang="sv-SE" sz="1600" dirty="0">
                <a:solidFill>
                  <a:schemeClr val="bg1"/>
                </a:solidFill>
              </a:rPr>
              <a:t>anpassning till aktivitetens krav. I arbetet kan eleven använda metoder, livsmedel och redskap på ett </a:t>
            </a:r>
            <a:r>
              <a:rPr lang="sv-SE" sz="1600" b="1" dirty="0">
                <a:solidFill>
                  <a:schemeClr val="bg1"/>
                </a:solidFill>
              </a:rPr>
              <a:t>relativt väl </a:t>
            </a:r>
            <a:r>
              <a:rPr lang="sv-SE" sz="1600" dirty="0">
                <a:solidFill>
                  <a:schemeClr val="bg1"/>
                </a:solidFill>
              </a:rPr>
              <a:t>fungerande och säkert sätt. Eleven kan också ge </a:t>
            </a:r>
            <a:r>
              <a:rPr lang="sv-SE" sz="1600" b="1" dirty="0">
                <a:solidFill>
                  <a:schemeClr val="bg1"/>
                </a:solidFill>
              </a:rPr>
              <a:t>utvecklade </a:t>
            </a:r>
            <a:r>
              <a:rPr lang="sv-SE" sz="1600" dirty="0">
                <a:solidFill>
                  <a:schemeClr val="bg1"/>
                </a:solidFill>
              </a:rPr>
              <a:t>omdömen om arbetsprocessen och resultatet. Därutöver kan eleven föra </a:t>
            </a:r>
            <a:r>
              <a:rPr lang="sv-SE" sz="1600" b="1" dirty="0">
                <a:solidFill>
                  <a:schemeClr val="bg1"/>
                </a:solidFill>
              </a:rPr>
              <a:t>utvecklade </a:t>
            </a:r>
            <a:r>
              <a:rPr lang="sv-SE" sz="1600" dirty="0">
                <a:solidFill>
                  <a:schemeClr val="bg1"/>
                </a:solidFill>
              </a:rPr>
              <a:t>resonemang om varierade och balanserade måltider. </a:t>
            </a:r>
          </a:p>
          <a:p>
            <a:r>
              <a:rPr lang="sv-SE" sz="1600" dirty="0">
                <a:solidFill>
                  <a:schemeClr val="bg1"/>
                </a:solidFill>
              </a:rPr>
              <a:t>Eleven kan föra </a:t>
            </a:r>
            <a:r>
              <a:rPr lang="sv-SE" sz="1600" b="1" dirty="0">
                <a:solidFill>
                  <a:schemeClr val="bg1"/>
                </a:solidFill>
              </a:rPr>
              <a:t>utvecklade </a:t>
            </a:r>
            <a:r>
              <a:rPr lang="sv-SE" sz="1600" dirty="0">
                <a:solidFill>
                  <a:schemeClr val="bg1"/>
                </a:solidFill>
              </a:rPr>
              <a:t>resonemang om relationen mellan konsumtion och privat­ekonomi samt om några vanligt förekommande varor och jämför då varorna utifrån deras pris och påverkan på miljö och hälsa. Dessutom för eleven </a:t>
            </a:r>
            <a:r>
              <a:rPr lang="sv-SE" sz="1600" b="1" dirty="0">
                <a:solidFill>
                  <a:schemeClr val="bg1"/>
                </a:solidFill>
              </a:rPr>
              <a:t>utvecklade </a:t>
            </a:r>
            <a:r>
              <a:rPr lang="sv-SE" sz="1600" dirty="0">
                <a:solidFill>
                  <a:schemeClr val="bg1"/>
                </a:solidFill>
              </a:rPr>
              <a:t>resone­mang om skillnader mellan reklam och konsumentinformation. </a:t>
            </a:r>
          </a:p>
          <a:p>
            <a:endParaRPr lang="sv-SE" sz="1100" dirty="0">
              <a:solidFill>
                <a:schemeClr val="bg1"/>
              </a:solidFill>
            </a:endParaRPr>
          </a:p>
        </p:txBody>
      </p:sp>
      <p:pic>
        <p:nvPicPr>
          <p:cNvPr id="2" name="Ljud 1">
            <a:hlinkClick r:id="" action="ppaction://media"/>
            <a:extLst>
              <a:ext uri="{FF2B5EF4-FFF2-40B4-BE49-F238E27FC236}">
                <a16:creationId xmlns:a16="http://schemas.microsoft.com/office/drawing/2014/main" id="{EB106E18-B069-4881-B733-5B5D1C7CF7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054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370"/>
    </mc:Choice>
    <mc:Fallback xmlns="">
      <p:transition spd="slow" advTm="101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5AB3E81A-11D8-4920-99BE-7F225DEB5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461873">
            <a:off x="12027" y="325785"/>
            <a:ext cx="4426101" cy="813435"/>
          </a:xfrm>
        </p:spPr>
        <p:txBody>
          <a:bodyPr>
            <a:normAutofit fontScale="90000"/>
          </a:bodyPr>
          <a:lstStyle/>
          <a:p>
            <a:r>
              <a:rPr lang="sv-SE" dirty="0">
                <a:solidFill>
                  <a:schemeClr val="bg1"/>
                </a:solidFill>
              </a:rPr>
              <a:t>Kunskapskrav 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5892E917-F7DA-487B-BFD3-17554F1FD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61636" y="244549"/>
            <a:ext cx="7017489" cy="5816009"/>
          </a:xfrm>
        </p:spPr>
        <p:txBody>
          <a:bodyPr>
            <a:noAutofit/>
          </a:bodyPr>
          <a:lstStyle/>
          <a:p>
            <a:endParaRPr lang="sv-SE" sz="1800" b="1" dirty="0">
              <a:solidFill>
                <a:schemeClr val="bg1"/>
              </a:solidFill>
            </a:endParaRPr>
          </a:p>
          <a:p>
            <a:endParaRPr lang="sv-SE" sz="1800" b="1" dirty="0">
              <a:solidFill>
                <a:schemeClr val="bg1"/>
              </a:solidFill>
            </a:endParaRPr>
          </a:p>
          <a:p>
            <a:r>
              <a:rPr lang="sv-SE" sz="1800" b="1" dirty="0">
                <a:solidFill>
                  <a:schemeClr val="bg1"/>
                </a:solidFill>
              </a:rPr>
              <a:t>Kunskapskrav för betyget B i slutet av årskurs 6 </a:t>
            </a:r>
            <a:endParaRPr lang="sv-SE" sz="1800" dirty="0">
              <a:solidFill>
                <a:schemeClr val="bg1"/>
              </a:solidFill>
            </a:endParaRPr>
          </a:p>
          <a:p>
            <a:r>
              <a:rPr lang="sv-SE" sz="1600" dirty="0">
                <a:solidFill>
                  <a:schemeClr val="bg1"/>
                </a:solidFill>
              </a:rPr>
              <a:t>Betyget B innebär att kunskapskraven för betyget C och till övervägande del för A är uppfyllda. </a:t>
            </a:r>
          </a:p>
          <a:p>
            <a:endParaRPr lang="sv-SE" sz="1600" dirty="0">
              <a:solidFill>
                <a:schemeClr val="bg1"/>
              </a:solidFill>
            </a:endParaRPr>
          </a:p>
          <a:p>
            <a:endParaRPr lang="sv-SE" sz="1600" dirty="0">
              <a:solidFill>
                <a:schemeClr val="bg1"/>
              </a:solidFill>
            </a:endParaRPr>
          </a:p>
          <a:p>
            <a:r>
              <a:rPr lang="sv-SE" sz="1800" b="1" dirty="0">
                <a:solidFill>
                  <a:schemeClr val="bg1"/>
                </a:solidFill>
              </a:rPr>
              <a:t>Kunskapskrav för betyget A i slutet av årskurs 6 </a:t>
            </a:r>
            <a:endParaRPr lang="sv-SE" sz="1800" dirty="0">
              <a:solidFill>
                <a:schemeClr val="bg1"/>
              </a:solidFill>
            </a:endParaRPr>
          </a:p>
          <a:p>
            <a:r>
              <a:rPr lang="sv-SE" sz="1600" dirty="0">
                <a:solidFill>
                  <a:schemeClr val="bg1"/>
                </a:solidFill>
              </a:rPr>
              <a:t>Eleven kan tillaga enkla måltider och genomföra andra uppgifter som hör samman med måltiden, och gör det med </a:t>
            </a:r>
            <a:r>
              <a:rPr lang="sv-SE" sz="1600" b="1" dirty="0">
                <a:solidFill>
                  <a:schemeClr val="bg1"/>
                </a:solidFill>
              </a:rPr>
              <a:t>god </a:t>
            </a:r>
            <a:r>
              <a:rPr lang="sv-SE" sz="1600" dirty="0">
                <a:solidFill>
                  <a:schemeClr val="bg1"/>
                </a:solidFill>
              </a:rPr>
              <a:t>anpassning till aktivitetens krav. I arbetet kan eleven använda metoder, livsmedel och redskap på ett </a:t>
            </a:r>
            <a:r>
              <a:rPr lang="sv-SE" sz="1600" b="1" dirty="0">
                <a:solidFill>
                  <a:schemeClr val="bg1"/>
                </a:solidFill>
              </a:rPr>
              <a:t>väl </a:t>
            </a:r>
            <a:r>
              <a:rPr lang="sv-SE" sz="1600" dirty="0">
                <a:solidFill>
                  <a:schemeClr val="bg1"/>
                </a:solidFill>
              </a:rPr>
              <a:t>fungerande och säkert sätt. Eleven kan också ge </a:t>
            </a:r>
            <a:r>
              <a:rPr lang="sv-SE" sz="1600" b="1" dirty="0">
                <a:solidFill>
                  <a:schemeClr val="bg1"/>
                </a:solidFill>
              </a:rPr>
              <a:t>välutvecklade </a:t>
            </a:r>
            <a:r>
              <a:rPr lang="sv-SE" sz="1600" dirty="0">
                <a:solidFill>
                  <a:schemeClr val="bg1"/>
                </a:solidFill>
              </a:rPr>
              <a:t>omdömen om arbetsprocessen och resultatet. Därutöver kan eleven föra </a:t>
            </a:r>
            <a:r>
              <a:rPr lang="sv-SE" sz="1600" b="1" dirty="0">
                <a:solidFill>
                  <a:schemeClr val="bg1"/>
                </a:solidFill>
              </a:rPr>
              <a:t>välutvecklade </a:t>
            </a:r>
            <a:r>
              <a:rPr lang="sv-SE" sz="1600" dirty="0">
                <a:solidFill>
                  <a:schemeClr val="bg1"/>
                </a:solidFill>
              </a:rPr>
              <a:t>resonemang om varierade och balanserade måltider. </a:t>
            </a:r>
          </a:p>
          <a:p>
            <a:r>
              <a:rPr lang="sv-SE" sz="1600" dirty="0">
                <a:solidFill>
                  <a:schemeClr val="bg1"/>
                </a:solidFill>
              </a:rPr>
              <a:t>Eleven kan föra </a:t>
            </a:r>
            <a:r>
              <a:rPr lang="sv-SE" sz="1600" b="1" dirty="0">
                <a:solidFill>
                  <a:schemeClr val="bg1"/>
                </a:solidFill>
              </a:rPr>
              <a:t>välutvecklade </a:t>
            </a:r>
            <a:r>
              <a:rPr lang="sv-SE" sz="1600" dirty="0">
                <a:solidFill>
                  <a:schemeClr val="bg1"/>
                </a:solidFill>
              </a:rPr>
              <a:t>resonemang om relationen mellan konsumtion och privatekonomi samt om några vanligt förekommande varor och jämför då varorna utifrån deras pris och påverkan på miljö och hälsa. Dessutom för eleven </a:t>
            </a:r>
            <a:r>
              <a:rPr lang="sv-SE" sz="1600" b="1" dirty="0">
                <a:solidFill>
                  <a:schemeClr val="bg1"/>
                </a:solidFill>
              </a:rPr>
              <a:t>välutvecklade </a:t>
            </a:r>
            <a:r>
              <a:rPr lang="sv-SE" sz="1600" dirty="0">
                <a:solidFill>
                  <a:schemeClr val="bg1"/>
                </a:solidFill>
              </a:rPr>
              <a:t>resonemang om skillnader mellan reklam och konsumentinformation.</a:t>
            </a:r>
          </a:p>
          <a:p>
            <a:endParaRPr lang="sv-SE" sz="1100" dirty="0">
              <a:solidFill>
                <a:schemeClr val="bg1"/>
              </a:solidFill>
            </a:endParaRPr>
          </a:p>
        </p:txBody>
      </p:sp>
      <p:pic>
        <p:nvPicPr>
          <p:cNvPr id="2" name="Ljud 1">
            <a:hlinkClick r:id="" action="ppaction://media"/>
            <a:extLst>
              <a:ext uri="{FF2B5EF4-FFF2-40B4-BE49-F238E27FC236}">
                <a16:creationId xmlns:a16="http://schemas.microsoft.com/office/drawing/2014/main" id="{A68B674A-A07E-4F32-8D83-27D9C4AE5E7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471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9"/>
    </mc:Choice>
    <mc:Fallback xmlns="">
      <p:transition spd="slow" advTm="2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EE1FC7B4-E4A7-4452-B413-1A623E3A7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 13">
            <a:extLst>
              <a:ext uri="{FF2B5EF4-FFF2-40B4-BE49-F238E27FC236}">
                <a16:creationId xmlns:a16="http://schemas.microsoft.com/office/drawing/2014/main" id="{E0709AF0-24F0-4486-B189-BE6386BD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 11">
            <a:extLst>
              <a:ext uri="{FF2B5EF4-FFF2-40B4-BE49-F238E27FC236}">
                <a16:creationId xmlns:a16="http://schemas.microsoft.com/office/drawing/2014/main" id="{FBE3B62F-5853-4A3C-B050-6186351A7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nlinemedia 3" title="Robins - Glad i mat - Parodi på Jamie Oliver">
            <a:hlinkClick r:id="" action="ppaction://media"/>
            <a:extLst>
              <a:ext uri="{FF2B5EF4-FFF2-40B4-BE49-F238E27FC236}">
                <a16:creationId xmlns:a16="http://schemas.microsoft.com/office/drawing/2014/main" id="{460A12D2-BD01-4648-90C9-649F49A7717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224983" y="707620"/>
            <a:ext cx="8087417" cy="5442759"/>
          </a:xfrm>
          <a:prstGeom prst="rect">
            <a:avLst/>
          </a:prstGeom>
        </p:spPr>
      </p:pic>
      <p:pic>
        <p:nvPicPr>
          <p:cNvPr id="2" name="Ljud 1">
            <a:hlinkClick r:id="" action="ppaction://media"/>
            <a:extLst>
              <a:ext uri="{FF2B5EF4-FFF2-40B4-BE49-F238E27FC236}">
                <a16:creationId xmlns:a16="http://schemas.microsoft.com/office/drawing/2014/main" id="{16B69D47-D771-40E7-885A-C439C927FE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4603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4014"/>
    </mc:Choice>
    <mc:Fallback xmlns="">
      <p:transition spd="slow" advTm="4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310CF2C-4F1A-4D66-8133-E8D6A2C91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390130">
            <a:off x="4220137" y="-195683"/>
            <a:ext cx="3865671" cy="1664269"/>
          </a:xfrm>
        </p:spPr>
        <p:txBody>
          <a:bodyPr>
            <a:normAutofit/>
          </a:bodyPr>
          <a:lstStyle/>
          <a:p>
            <a:r>
              <a:rPr lang="sv-SE" sz="3600" dirty="0">
                <a:solidFill>
                  <a:schemeClr val="bg1"/>
                </a:solidFill>
              </a:rPr>
              <a:t>      Albins superfemma!</a:t>
            </a:r>
          </a:p>
        </p:txBody>
      </p:sp>
      <p:graphicFrame>
        <p:nvGraphicFramePr>
          <p:cNvPr id="21" name="Platshållare för innehåll 2">
            <a:extLst>
              <a:ext uri="{FF2B5EF4-FFF2-40B4-BE49-F238E27FC236}">
                <a16:creationId xmlns:a16="http://schemas.microsoft.com/office/drawing/2014/main" id="{FD5FE805-CA5E-4934-80C0-0CE19F703C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6631808"/>
              </p:ext>
            </p:extLst>
          </p:nvPr>
        </p:nvGraphicFramePr>
        <p:xfrm>
          <a:off x="609600" y="1310641"/>
          <a:ext cx="10688320" cy="1400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5" name="Grupp 4">
            <a:extLst>
              <a:ext uri="{FF2B5EF4-FFF2-40B4-BE49-F238E27FC236}">
                <a16:creationId xmlns:a16="http://schemas.microsoft.com/office/drawing/2014/main" id="{24A377B7-3E45-4A6D-A824-BAEDC36FF1EA}"/>
              </a:ext>
            </a:extLst>
          </p:cNvPr>
          <p:cNvGrpSpPr/>
          <p:nvPr/>
        </p:nvGrpSpPr>
        <p:grpSpPr>
          <a:xfrm>
            <a:off x="287949" y="3027218"/>
            <a:ext cx="2135645" cy="3071177"/>
            <a:chOff x="31650" y="0"/>
            <a:chExt cx="1949306" cy="2813622"/>
          </a:xfrm>
        </p:grpSpPr>
        <p:sp>
          <p:nvSpPr>
            <p:cNvPr id="6" name="Cylinder 5">
              <a:extLst>
                <a:ext uri="{FF2B5EF4-FFF2-40B4-BE49-F238E27FC236}">
                  <a16:creationId xmlns:a16="http://schemas.microsoft.com/office/drawing/2014/main" id="{2A375948-2F4A-47DF-A162-F0493E08793D}"/>
                </a:ext>
              </a:extLst>
            </p:cNvPr>
            <p:cNvSpPr/>
            <p:nvPr/>
          </p:nvSpPr>
          <p:spPr>
            <a:xfrm>
              <a:off x="31650" y="0"/>
              <a:ext cx="1949306" cy="2813622"/>
            </a:xfrm>
            <a:prstGeom prst="can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Cylinder 4">
              <a:extLst>
                <a:ext uri="{FF2B5EF4-FFF2-40B4-BE49-F238E27FC236}">
                  <a16:creationId xmlns:a16="http://schemas.microsoft.com/office/drawing/2014/main" id="{CE3F6FD4-7C4A-44BC-90B2-833678822F6A}"/>
                </a:ext>
              </a:extLst>
            </p:cNvPr>
            <p:cNvSpPr txBox="1"/>
            <p:nvPr/>
          </p:nvSpPr>
          <p:spPr>
            <a:xfrm>
              <a:off x="31650" y="487327"/>
              <a:ext cx="1949306" cy="20826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 kern="1200" dirty="0" err="1"/>
                <a:t>S</a:t>
              </a:r>
              <a:r>
                <a:rPr lang="en-US" sz="2800" kern="1200" dirty="0" err="1"/>
                <a:t>äkerhet</a:t>
              </a:r>
              <a:endParaRPr lang="en-US" sz="2800" kern="1200" dirty="0"/>
            </a:p>
          </p:txBody>
        </p:sp>
      </p:grpSp>
      <p:grpSp>
        <p:nvGrpSpPr>
          <p:cNvPr id="8" name="Grupp 7">
            <a:extLst>
              <a:ext uri="{FF2B5EF4-FFF2-40B4-BE49-F238E27FC236}">
                <a16:creationId xmlns:a16="http://schemas.microsoft.com/office/drawing/2014/main" id="{958C2D3C-105A-475E-8418-F83371ADE541}"/>
              </a:ext>
            </a:extLst>
          </p:cNvPr>
          <p:cNvGrpSpPr/>
          <p:nvPr/>
        </p:nvGrpSpPr>
        <p:grpSpPr>
          <a:xfrm rot="21050329">
            <a:off x="2734004" y="2996620"/>
            <a:ext cx="1524371" cy="2903445"/>
            <a:chOff x="-2587462" y="-835728"/>
            <a:chExt cx="2944983" cy="2813622"/>
          </a:xfrm>
        </p:grpSpPr>
        <p:sp>
          <p:nvSpPr>
            <p:cNvPr id="9" name="Rektangel: fasad 8">
              <a:extLst>
                <a:ext uri="{FF2B5EF4-FFF2-40B4-BE49-F238E27FC236}">
                  <a16:creationId xmlns:a16="http://schemas.microsoft.com/office/drawing/2014/main" id="{BB5CE38C-8B6D-4609-89F2-785DBBF05494}"/>
                </a:ext>
              </a:extLst>
            </p:cNvPr>
            <p:cNvSpPr/>
            <p:nvPr/>
          </p:nvSpPr>
          <p:spPr>
            <a:xfrm>
              <a:off x="-2587462" y="-835728"/>
              <a:ext cx="2944983" cy="2813622"/>
            </a:xfrm>
            <a:prstGeom prst="bevel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ktangel: fasad 4">
              <a:extLst>
                <a:ext uri="{FF2B5EF4-FFF2-40B4-BE49-F238E27FC236}">
                  <a16:creationId xmlns:a16="http://schemas.microsoft.com/office/drawing/2014/main" id="{0C331238-D97E-4DE3-A5A4-F991D9F974BE}"/>
                </a:ext>
              </a:extLst>
            </p:cNvPr>
            <p:cNvSpPr txBox="1"/>
            <p:nvPr/>
          </p:nvSpPr>
          <p:spPr>
            <a:xfrm>
              <a:off x="-2513032" y="257268"/>
              <a:ext cx="2722170" cy="9326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 kern="1200" dirty="0" err="1"/>
                <a:t>L</a:t>
              </a:r>
              <a:r>
                <a:rPr lang="en-US" sz="2800" kern="1200" dirty="0" err="1"/>
                <a:t>yssna</a:t>
              </a:r>
              <a:endParaRPr lang="en-US" sz="2800" kern="1200" dirty="0"/>
            </a:p>
          </p:txBody>
        </p:sp>
      </p:grpSp>
      <p:grpSp>
        <p:nvGrpSpPr>
          <p:cNvPr id="11" name="Grupp 10">
            <a:extLst>
              <a:ext uri="{FF2B5EF4-FFF2-40B4-BE49-F238E27FC236}">
                <a16:creationId xmlns:a16="http://schemas.microsoft.com/office/drawing/2014/main" id="{4D13563B-F56A-4425-9CEC-083B7B7B30AB}"/>
              </a:ext>
            </a:extLst>
          </p:cNvPr>
          <p:cNvGrpSpPr/>
          <p:nvPr/>
        </p:nvGrpSpPr>
        <p:grpSpPr>
          <a:xfrm>
            <a:off x="4714437" y="3084921"/>
            <a:ext cx="2240479" cy="2747506"/>
            <a:chOff x="333084" y="13230"/>
            <a:chExt cx="3600269" cy="2724946"/>
          </a:xfrm>
        </p:grpSpPr>
        <p:sp>
          <p:nvSpPr>
            <p:cNvPr id="12" name="Kub 11">
              <a:extLst>
                <a:ext uri="{FF2B5EF4-FFF2-40B4-BE49-F238E27FC236}">
                  <a16:creationId xmlns:a16="http://schemas.microsoft.com/office/drawing/2014/main" id="{6F9B7B27-2CC0-4888-88B7-324A3E792F49}"/>
                </a:ext>
              </a:extLst>
            </p:cNvPr>
            <p:cNvSpPr/>
            <p:nvPr/>
          </p:nvSpPr>
          <p:spPr>
            <a:xfrm>
              <a:off x="424184" y="13230"/>
              <a:ext cx="3509169" cy="2711628"/>
            </a:xfrm>
            <a:prstGeom prst="cub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Kub 4">
              <a:extLst>
                <a:ext uri="{FF2B5EF4-FFF2-40B4-BE49-F238E27FC236}">
                  <a16:creationId xmlns:a16="http://schemas.microsoft.com/office/drawing/2014/main" id="{490726C5-4DEC-40C6-9F98-797CEC80E540}"/>
                </a:ext>
              </a:extLst>
            </p:cNvPr>
            <p:cNvSpPr txBox="1"/>
            <p:nvPr/>
          </p:nvSpPr>
          <p:spPr>
            <a:xfrm rot="20524605">
              <a:off x="333084" y="704455"/>
              <a:ext cx="2831261" cy="20337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 kern="1200" dirty="0"/>
                <a:t>U</a:t>
              </a:r>
              <a:r>
                <a:rPr lang="en-US" sz="2800" kern="1200" dirty="0"/>
                <a:t>nna dig </a:t>
              </a:r>
              <a:r>
                <a:rPr lang="en-US" sz="2800" kern="1200" dirty="0" err="1"/>
                <a:t>ett</a:t>
              </a:r>
              <a:r>
                <a:rPr lang="en-US" sz="2800" kern="1200" dirty="0"/>
                <a:t> </a:t>
              </a:r>
              <a:r>
                <a:rPr lang="en-US" sz="2800" kern="1200" dirty="0" err="1"/>
                <a:t>skratt</a:t>
              </a:r>
              <a:endParaRPr lang="en-US" sz="2800" kern="1200" dirty="0"/>
            </a:p>
          </p:txBody>
        </p:sp>
      </p:grpSp>
      <p:grpSp>
        <p:nvGrpSpPr>
          <p:cNvPr id="14" name="Grupp 13">
            <a:extLst>
              <a:ext uri="{FF2B5EF4-FFF2-40B4-BE49-F238E27FC236}">
                <a16:creationId xmlns:a16="http://schemas.microsoft.com/office/drawing/2014/main" id="{84F6F44B-7483-45BC-97DC-A70CD6070F00}"/>
              </a:ext>
            </a:extLst>
          </p:cNvPr>
          <p:cNvGrpSpPr/>
          <p:nvPr/>
        </p:nvGrpSpPr>
        <p:grpSpPr>
          <a:xfrm rot="1158373">
            <a:off x="6047939" y="3210745"/>
            <a:ext cx="4216400" cy="2578800"/>
            <a:chOff x="6176598" y="3215870"/>
            <a:chExt cx="5310664" cy="3183425"/>
          </a:xfrm>
        </p:grpSpPr>
        <p:sp>
          <p:nvSpPr>
            <p:cNvPr id="15" name="Cylinder 14">
              <a:extLst>
                <a:ext uri="{FF2B5EF4-FFF2-40B4-BE49-F238E27FC236}">
                  <a16:creationId xmlns:a16="http://schemas.microsoft.com/office/drawing/2014/main" id="{0C7554BA-F50A-4CA9-B3BF-26ADFED6BBB8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/>
            <p:nvPr/>
          </p:nvSpPr>
          <p:spPr>
            <a:xfrm>
              <a:off x="7769764" y="3215870"/>
              <a:ext cx="2428240" cy="3183425"/>
            </a:xfrm>
            <a:prstGeom prst="can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Cylinder 4">
              <a:extLst>
                <a:ext uri="{FF2B5EF4-FFF2-40B4-BE49-F238E27FC236}">
                  <a16:creationId xmlns:a16="http://schemas.microsoft.com/office/drawing/2014/main" id="{E55F7163-A4E3-4CE0-9901-5F0AE6B76A5F}"/>
                </a:ext>
              </a:extLst>
            </p:cNvPr>
            <p:cNvSpPr txBox="1"/>
            <p:nvPr/>
          </p:nvSpPr>
          <p:spPr>
            <a:xfrm>
              <a:off x="6176598" y="4007357"/>
              <a:ext cx="5310664" cy="17585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 kern="1200" dirty="0" err="1"/>
                <a:t>R</a:t>
              </a:r>
              <a:r>
                <a:rPr lang="en-US" sz="2800" kern="1200" dirty="0" err="1"/>
                <a:t>ätt</a:t>
              </a:r>
              <a:r>
                <a:rPr lang="en-US" sz="2800" kern="1200" dirty="0"/>
                <a:t> </a:t>
              </a:r>
            </a:p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 err="1"/>
                <a:t>genom</a:t>
              </a:r>
              <a:r>
                <a:rPr lang="en-US" sz="2800" kern="1200" dirty="0"/>
                <a:t> </a:t>
              </a:r>
              <a:r>
                <a:rPr lang="en-US" sz="2800" kern="1200" dirty="0" err="1"/>
                <a:t>fel</a:t>
              </a:r>
              <a:endParaRPr lang="en-US" sz="2800" kern="1200" dirty="0"/>
            </a:p>
          </p:txBody>
        </p:sp>
      </p:grpSp>
      <p:grpSp>
        <p:nvGrpSpPr>
          <p:cNvPr id="17" name="Grupp 16">
            <a:extLst>
              <a:ext uri="{FF2B5EF4-FFF2-40B4-BE49-F238E27FC236}">
                <a16:creationId xmlns:a16="http://schemas.microsoft.com/office/drawing/2014/main" id="{7ACD7E55-C5FC-4FEA-B8C5-368101F5089B}"/>
              </a:ext>
            </a:extLst>
          </p:cNvPr>
          <p:cNvGrpSpPr/>
          <p:nvPr/>
        </p:nvGrpSpPr>
        <p:grpSpPr>
          <a:xfrm>
            <a:off x="9695038" y="3192715"/>
            <a:ext cx="2314081" cy="2677925"/>
            <a:chOff x="0" y="0"/>
            <a:chExt cx="11521440" cy="2813622"/>
          </a:xfrm>
        </p:grpSpPr>
        <p:sp>
          <p:nvSpPr>
            <p:cNvPr id="18" name="Kub 17">
              <a:extLst>
                <a:ext uri="{FF2B5EF4-FFF2-40B4-BE49-F238E27FC236}">
                  <a16:creationId xmlns:a16="http://schemas.microsoft.com/office/drawing/2014/main" id="{3770A3BA-5A25-409D-A6A6-63AC669A93BF}"/>
                </a:ext>
              </a:extLst>
            </p:cNvPr>
            <p:cNvSpPr/>
            <p:nvPr/>
          </p:nvSpPr>
          <p:spPr>
            <a:xfrm>
              <a:off x="0" y="0"/>
              <a:ext cx="11521440" cy="2813622"/>
            </a:xfrm>
            <a:prstGeom prst="cub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Kub 4">
              <a:extLst>
                <a:ext uri="{FF2B5EF4-FFF2-40B4-BE49-F238E27FC236}">
                  <a16:creationId xmlns:a16="http://schemas.microsoft.com/office/drawing/2014/main" id="{357F0680-A6FD-46BD-98A6-C958CBFDDA5A}"/>
                </a:ext>
              </a:extLst>
            </p:cNvPr>
            <p:cNvSpPr txBox="1"/>
            <p:nvPr/>
          </p:nvSpPr>
          <p:spPr>
            <a:xfrm>
              <a:off x="0" y="703406"/>
              <a:ext cx="10818035" cy="21102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2880" tIns="182880" rIns="182880" bIns="182880" numCol="1" spcCol="1270" anchor="ctr" anchorCtr="0">
              <a:noAutofit/>
            </a:bodyPr>
            <a:lstStyle/>
            <a:p>
              <a:pPr marL="0" lvl="0" indent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800" kern="1200" dirty="0" err="1"/>
                <a:t>K</a:t>
              </a:r>
              <a:r>
                <a:rPr lang="en-US" sz="2900" kern="1200" dirty="0" err="1"/>
                <a:t>reativ</a:t>
              </a:r>
              <a:endParaRPr lang="en-US" sz="2900" kern="1200" dirty="0"/>
            </a:p>
          </p:txBody>
        </p:sp>
      </p:grpSp>
      <p:pic>
        <p:nvPicPr>
          <p:cNvPr id="3" name="Ljud 2">
            <a:hlinkClick r:id="" action="ppaction://media"/>
            <a:extLst>
              <a:ext uri="{FF2B5EF4-FFF2-40B4-BE49-F238E27FC236}">
                <a16:creationId xmlns:a16="http://schemas.microsoft.com/office/drawing/2014/main" id="{BA59148E-2B55-4399-BCA9-40F1122B2A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7330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9620">
        <p15:prstTrans prst="crush"/>
      </p:transition>
    </mc:Choice>
    <mc:Fallback xmlns="">
      <p:transition spd="slow" advTm="1096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F640BEA-B82C-4347-9949-42E10DED3F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872067"/>
            <a:ext cx="4538133" cy="1515533"/>
          </a:xfrm>
        </p:spPr>
        <p:txBody>
          <a:bodyPr/>
          <a:lstStyle/>
          <a:p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albin.palsson2@almhult.se</a:t>
            </a: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1AD80589-9077-4976-8E2F-5612BF73A9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900892"/>
            <a:ext cx="6654800" cy="2814108"/>
          </a:xfrm>
        </p:spPr>
        <p:txBody>
          <a:bodyPr/>
          <a:lstStyle/>
          <a:p>
            <a:r>
              <a:rPr lang="sv-SE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http://vadblirdetformat.vibloggar.nu/</a:t>
            </a:r>
            <a:endParaRPr lang="sv-SE" dirty="0"/>
          </a:p>
        </p:txBody>
      </p:sp>
      <p:pic>
        <p:nvPicPr>
          <p:cNvPr id="2" name="Ljud 1">
            <a:hlinkClick r:id="" action="ppaction://media"/>
            <a:extLst>
              <a:ext uri="{FF2B5EF4-FFF2-40B4-BE49-F238E27FC236}">
                <a16:creationId xmlns:a16="http://schemas.microsoft.com/office/drawing/2014/main" id="{DCC0AF71-2819-405B-BE8B-71CA5D6A2E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27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20276"/>
    </mc:Choice>
    <mc:Fallback xmlns="">
      <p:transition spd="slow" advTm="120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427C372-AAC8-4F4D-BF7D-C9EF704368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3002" y="365125"/>
            <a:ext cx="10520702" cy="52330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                         </a:t>
            </a:r>
            <a:r>
              <a:rPr lang="en-US" sz="44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Ämnets</a:t>
            </a:r>
            <a:r>
              <a:rPr lang="en-US" sz="4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Syfte</a:t>
            </a:r>
            <a:endParaRPr lang="en-US" sz="4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Ljud 2">
            <a:hlinkClick r:id="" action="ppaction://media"/>
            <a:extLst>
              <a:ext uri="{FF2B5EF4-FFF2-40B4-BE49-F238E27FC236}">
                <a16:creationId xmlns:a16="http://schemas.microsoft.com/office/drawing/2014/main" id="{CC91101A-B92F-452B-8FF7-416B6452B2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6436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090"/>
    </mc:Choice>
    <mc:Fallback xmlns="">
      <p:transition spd="slow" advTm="3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3C5E0E2-B5AE-498A-8C37-8A0CF347C9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880" y="1513841"/>
            <a:ext cx="10662919" cy="4602480"/>
          </a:xfrm>
        </p:spPr>
        <p:txBody>
          <a:bodyPr vert="horz" lIns="91440" tIns="45720" rIns="91440" bIns="45720" rtlCol="0">
            <a:noAutofit/>
          </a:bodyPr>
          <a:lstStyle/>
          <a:p>
            <a:pPr algn="l"/>
            <a:r>
              <a:rPr lang="en-US" sz="3200" b="1" dirty="0" err="1">
                <a:solidFill>
                  <a:schemeClr val="accent2"/>
                </a:solidFill>
              </a:rPr>
              <a:t>Förutsättningar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att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hantera</a:t>
            </a:r>
            <a:r>
              <a:rPr lang="en-US" sz="3200" dirty="0">
                <a:solidFill>
                  <a:srgbClr val="FFFFFF"/>
                </a:solidFill>
              </a:rPr>
              <a:t> det </a:t>
            </a:r>
            <a:r>
              <a:rPr lang="en-US" sz="3200" dirty="0" err="1">
                <a:solidFill>
                  <a:srgbClr val="FFFFFF"/>
                </a:solidFill>
              </a:rPr>
              <a:t>vardagliga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livet</a:t>
            </a:r>
            <a:r>
              <a:rPr lang="en-US" sz="3200" dirty="0">
                <a:solidFill>
                  <a:srgbClr val="FFFFFF"/>
                </a:solidFill>
              </a:rPr>
              <a:t> i sin hem </a:t>
            </a:r>
            <a:r>
              <a:rPr lang="en-US" sz="3200" dirty="0" err="1">
                <a:solidFill>
                  <a:srgbClr val="FFFFFF"/>
                </a:solidFill>
              </a:rPr>
              <a:t>och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familjemiljö</a:t>
            </a:r>
            <a:br>
              <a:rPr lang="en-US" sz="3200" dirty="0">
                <a:solidFill>
                  <a:srgbClr val="FFFFFF"/>
                </a:solidFill>
              </a:rPr>
            </a:b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                                                                                    </a:t>
            </a:r>
            <a:br>
              <a:rPr lang="en-US" sz="3200" dirty="0">
                <a:solidFill>
                  <a:srgbClr val="FFFFFF"/>
                </a:solidFill>
              </a:rPr>
            </a:b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2" name="Ljud 1">
            <a:hlinkClick r:id="" action="ppaction://media"/>
            <a:extLst>
              <a:ext uri="{FF2B5EF4-FFF2-40B4-BE49-F238E27FC236}">
                <a16:creationId xmlns:a16="http://schemas.microsoft.com/office/drawing/2014/main" id="{B8A5418F-2EB9-4BF6-98E0-C3344EEB6D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416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0462"/>
    </mc:Choice>
    <mc:Fallback xmlns="">
      <p:transition spd="slow" advTm="10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3C5E0E2-B5AE-498A-8C37-8A0CF347C9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880" y="1513841"/>
            <a:ext cx="10662919" cy="4602480"/>
          </a:xfrm>
        </p:spPr>
        <p:txBody>
          <a:bodyPr vert="horz" lIns="91440" tIns="45720" rIns="91440" bIns="45720" rtlCol="0">
            <a:noAutofit/>
          </a:bodyPr>
          <a:lstStyle/>
          <a:p>
            <a:pPr algn="l"/>
            <a:r>
              <a:rPr lang="en-US" sz="3200" b="1" dirty="0" err="1">
                <a:solidFill>
                  <a:schemeClr val="accent2"/>
                </a:solidFill>
              </a:rPr>
              <a:t>Verktyg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för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att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kunna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agera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som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medvetna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konsumenter</a:t>
            </a:r>
            <a:br>
              <a:rPr lang="en-US" sz="3200" dirty="0">
                <a:solidFill>
                  <a:srgbClr val="FFFFFF"/>
                </a:solidFill>
              </a:rPr>
            </a:br>
            <a:br>
              <a:rPr lang="en-US" sz="3200" dirty="0">
                <a:solidFill>
                  <a:srgbClr val="FFFFFF"/>
                </a:solidFill>
              </a:rPr>
            </a:b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2" name="Ljud 1">
            <a:hlinkClick r:id="" action="ppaction://media"/>
            <a:extLst>
              <a:ext uri="{FF2B5EF4-FFF2-40B4-BE49-F238E27FC236}">
                <a16:creationId xmlns:a16="http://schemas.microsoft.com/office/drawing/2014/main" id="{278D38D4-358A-4D33-BFDF-B3FAD21CBF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741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9038"/>
    </mc:Choice>
    <mc:Fallback xmlns="">
      <p:transition spd="slow" advTm="9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3C5E0E2-B5AE-498A-8C37-8A0CF347C9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880" y="1513841"/>
            <a:ext cx="10662919" cy="4602480"/>
          </a:xfrm>
        </p:spPr>
        <p:txBody>
          <a:bodyPr vert="horz" lIns="91440" tIns="45720" rIns="91440" bIns="45720" rtlCol="0">
            <a:noAutofit/>
          </a:bodyPr>
          <a:lstStyle/>
          <a:p>
            <a:pPr algn="l"/>
            <a:r>
              <a:rPr lang="en-US" sz="3200" b="1" dirty="0" err="1">
                <a:solidFill>
                  <a:schemeClr val="accent2"/>
                </a:solidFill>
              </a:rPr>
              <a:t>Kunskap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en-US" sz="3200" dirty="0">
                <a:solidFill>
                  <a:srgbClr val="FFFFFF"/>
                </a:solidFill>
              </a:rPr>
              <a:t>till </a:t>
            </a:r>
            <a:r>
              <a:rPr lang="en-US" sz="3200" dirty="0" err="1">
                <a:solidFill>
                  <a:srgbClr val="FFFFFF"/>
                </a:solidFill>
              </a:rPr>
              <a:t>att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medvetet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kunna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värdera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sina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vardagliga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val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och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handlingar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i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hemmet</a:t>
            </a:r>
            <a:r>
              <a:rPr lang="en-US" sz="3200" dirty="0">
                <a:solidFill>
                  <a:srgbClr val="FFFFFF"/>
                </a:solidFill>
              </a:rPr>
              <a:t>, </a:t>
            </a:r>
            <a:r>
              <a:rPr lang="en-US" sz="3200" dirty="0" err="1">
                <a:solidFill>
                  <a:srgbClr val="FFFFFF"/>
                </a:solidFill>
              </a:rPr>
              <a:t>både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som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konsument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samt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utifrån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perspektivet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hållbar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utveckling</a:t>
            </a:r>
            <a:r>
              <a:rPr lang="en-US" sz="3200" dirty="0">
                <a:solidFill>
                  <a:srgbClr val="FFFFFF"/>
                </a:solidFill>
              </a:rPr>
              <a:t>                                                                                              </a:t>
            </a:r>
            <a:br>
              <a:rPr lang="en-US" sz="3200" dirty="0">
                <a:solidFill>
                  <a:srgbClr val="FFFFFF"/>
                </a:solidFill>
              </a:rPr>
            </a:b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2" name="Ljud 1">
            <a:hlinkClick r:id="" action="ppaction://media"/>
            <a:extLst>
              <a:ext uri="{FF2B5EF4-FFF2-40B4-BE49-F238E27FC236}">
                <a16:creationId xmlns:a16="http://schemas.microsoft.com/office/drawing/2014/main" id="{33690BE0-B6AD-491E-9F31-543E0D0AFA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7246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1099"/>
    </mc:Choice>
    <mc:Fallback xmlns="">
      <p:transition spd="slow" advTm="21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3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B4798E42-13B0-46DE-8CDC-4885F3660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8400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Det </a:t>
            </a:r>
            <a:r>
              <a:rPr lang="en-US" sz="5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centrala</a:t>
            </a:r>
            <a:r>
              <a:rPr lang="en-US" sz="5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innehållet</a:t>
            </a:r>
            <a:r>
              <a:rPr lang="en-US" sz="5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5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ämnet</a:t>
            </a:r>
            <a:r>
              <a:rPr lang="en-US" sz="5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berör</a:t>
            </a:r>
            <a:r>
              <a:rPr lang="en-US" sz="5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3 </a:t>
            </a:r>
            <a:r>
              <a:rPr lang="en-US" sz="5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områden</a:t>
            </a:r>
            <a:br>
              <a:rPr lang="en-US" sz="5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5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Ljud 2">
            <a:hlinkClick r:id="" action="ppaction://media"/>
            <a:extLst>
              <a:ext uri="{FF2B5EF4-FFF2-40B4-BE49-F238E27FC236}">
                <a16:creationId xmlns:a16="http://schemas.microsoft.com/office/drawing/2014/main" id="{76BE229E-4EC3-4841-AA31-1692FB36B9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022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9081"/>
    </mc:Choice>
    <mc:Fallback xmlns="">
      <p:transition spd="slow" advTm="9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EE1FC7B4-E4A7-4452-B413-1A623E3A7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13">
            <a:extLst>
              <a:ext uri="{FF2B5EF4-FFF2-40B4-BE49-F238E27FC236}">
                <a16:creationId xmlns:a16="http://schemas.microsoft.com/office/drawing/2014/main" id="{E0709AF0-24F0-4486-B189-BE6386BD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11">
            <a:extLst>
              <a:ext uri="{FF2B5EF4-FFF2-40B4-BE49-F238E27FC236}">
                <a16:creationId xmlns:a16="http://schemas.microsoft.com/office/drawing/2014/main" id="{FBE3B62F-5853-4A3C-B050-6186351A7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72992C3-8A24-4830-9088-0AD0E097A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448253"/>
            <a:ext cx="10520702" cy="1325563"/>
          </a:xfrm>
          <a:prstGeom prst="ellipse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 dirty="0">
                <a:latin typeface="+mj-lt"/>
                <a:ea typeface="+mj-ea"/>
                <a:cs typeface="+mj-cs"/>
              </a:rPr>
              <a:t>1. Mat, </a:t>
            </a:r>
            <a:r>
              <a:rPr lang="en-US" kern="1200" dirty="0" err="1">
                <a:latin typeface="+mj-lt"/>
                <a:ea typeface="+mj-ea"/>
                <a:cs typeface="+mj-cs"/>
              </a:rPr>
              <a:t>måltider</a:t>
            </a:r>
            <a:r>
              <a:rPr lang="en-US" kern="1200" dirty="0"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latin typeface="+mj-lt"/>
                <a:ea typeface="+mj-ea"/>
                <a:cs typeface="+mj-cs"/>
              </a:rPr>
              <a:t>och</a:t>
            </a:r>
            <a:r>
              <a:rPr lang="en-US" kern="1200" dirty="0"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latin typeface="+mj-lt"/>
                <a:ea typeface="+mj-ea"/>
                <a:cs typeface="+mj-cs"/>
              </a:rPr>
              <a:t>hälsa</a:t>
            </a:r>
            <a:endParaRPr lang="en-US" kern="1200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Platshållare för innehåll 2">
            <a:extLst>
              <a:ext uri="{FF2B5EF4-FFF2-40B4-BE49-F238E27FC236}">
                <a16:creationId xmlns:a16="http://schemas.microsoft.com/office/drawing/2014/main" id="{04F66771-7377-42A2-BDD9-360C4FA384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6716966"/>
              </p:ext>
            </p:extLst>
          </p:nvPr>
        </p:nvGraphicFramePr>
        <p:xfrm>
          <a:off x="2336800" y="1899921"/>
          <a:ext cx="7386320" cy="4277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Ljud 2">
            <a:hlinkClick r:id="" action="ppaction://media"/>
            <a:extLst>
              <a:ext uri="{FF2B5EF4-FFF2-40B4-BE49-F238E27FC236}">
                <a16:creationId xmlns:a16="http://schemas.microsoft.com/office/drawing/2014/main" id="{5CB4AC26-633E-4348-8C80-7432AA8A67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639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94961"/>
    </mc:Choice>
    <mc:Fallback xmlns="">
      <p:transition spd="slow" advTm="94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E1FC7B4-E4A7-4452-B413-1A623E3A7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13">
            <a:extLst>
              <a:ext uri="{FF2B5EF4-FFF2-40B4-BE49-F238E27FC236}">
                <a16:creationId xmlns:a16="http://schemas.microsoft.com/office/drawing/2014/main" id="{E0709AF0-24F0-4486-B189-BE6386BD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11">
            <a:extLst>
              <a:ext uri="{FF2B5EF4-FFF2-40B4-BE49-F238E27FC236}">
                <a16:creationId xmlns:a16="http://schemas.microsoft.com/office/drawing/2014/main" id="{FBE3B62F-5853-4A3C-B050-6186351A7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5847F88-8D56-44B7-877A-BB2E460B4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448253"/>
            <a:ext cx="10520702" cy="1325563"/>
          </a:xfrm>
        </p:spPr>
        <p:txBody>
          <a:bodyPr>
            <a:normAutofit/>
          </a:bodyPr>
          <a:lstStyle/>
          <a:p>
            <a:r>
              <a:rPr lang="sv-SE" dirty="0"/>
              <a:t>2. Konsumtion och ekonomi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FB2D14D-CB67-4083-B527-8F01A9FD5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1807"/>
            <a:ext cx="4936067" cy="3985155"/>
          </a:xfrm>
        </p:spPr>
        <p:txBody>
          <a:bodyPr>
            <a:normAutofit/>
          </a:bodyPr>
          <a:lstStyle/>
          <a:p>
            <a:r>
              <a:rPr lang="sv-SE" sz="2000" dirty="0"/>
              <a:t>Sparande och konsumtion</a:t>
            </a:r>
          </a:p>
          <a:p>
            <a:r>
              <a:rPr lang="sv-SE" sz="2000" dirty="0"/>
              <a:t>Skillnad mellan reklam och objektiv konsumentinformation </a:t>
            </a:r>
          </a:p>
          <a:p>
            <a:r>
              <a:rPr lang="sv-SE" sz="2000" dirty="0"/>
              <a:t>Jämförelse av varor utifrån tex jämförpris, miljöpåverkan, samt hälsopåverkan</a:t>
            </a:r>
          </a:p>
          <a:p>
            <a:r>
              <a:rPr lang="sv-SE" sz="2000" dirty="0"/>
              <a:t>Rättigheter och skyldigheter som konsument</a:t>
            </a:r>
          </a:p>
          <a:p>
            <a:endParaRPr lang="sv-SE" sz="2000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89799603-96C5-4A0D-9069-60F4487F47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734" y="2777634"/>
            <a:ext cx="4935970" cy="2813502"/>
          </a:xfrm>
          <a:prstGeom prst="rect">
            <a:avLst/>
          </a:prstGeom>
        </p:spPr>
      </p:pic>
      <p:pic>
        <p:nvPicPr>
          <p:cNvPr id="4" name="Ljud 3">
            <a:hlinkClick r:id="" action="ppaction://media"/>
            <a:extLst>
              <a:ext uri="{FF2B5EF4-FFF2-40B4-BE49-F238E27FC236}">
                <a16:creationId xmlns:a16="http://schemas.microsoft.com/office/drawing/2014/main" id="{C30A5C9B-A6E3-474A-BB28-F8EB41E7BE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31277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9032"/>
    </mc:Choice>
    <mc:Fallback xmlns="">
      <p:transition spd="slow" advTm="29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E1FC7B4-E4A7-4452-B413-1A623E3A7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id="{E0709AF0-24F0-4486-B189-BE6386BD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FBE3B62F-5853-4A3C-B050-6186351A7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23C156E-8325-4209-83C5-D5EAC83B2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448253"/>
            <a:ext cx="10520702" cy="1325563"/>
          </a:xfrm>
        </p:spPr>
        <p:txBody>
          <a:bodyPr>
            <a:normAutofit/>
          </a:bodyPr>
          <a:lstStyle/>
          <a:p>
            <a:r>
              <a:rPr lang="sv-SE" dirty="0"/>
              <a:t>3. Miljö och livsstil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807906B-259E-4971-938A-144B4E353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1807"/>
            <a:ext cx="6639560" cy="3985155"/>
          </a:xfrm>
        </p:spPr>
        <p:txBody>
          <a:bodyPr>
            <a:normAutofit/>
          </a:bodyPr>
          <a:lstStyle/>
          <a:p>
            <a:r>
              <a:rPr lang="sv-SE" sz="2000" dirty="0"/>
              <a:t>Några olika miljömärkningar av produkter och deras betydelse</a:t>
            </a:r>
          </a:p>
          <a:p>
            <a:r>
              <a:rPr lang="sv-SE" sz="2000" dirty="0"/>
              <a:t>Val och användning av varor och tjänster som används i hemmet och hur de påverkar miljö och hälsa</a:t>
            </a:r>
          </a:p>
          <a:p>
            <a:r>
              <a:rPr lang="sv-SE" sz="2000" dirty="0"/>
              <a:t>Återvinning i hemmet och i närområdet och hur den fungerar.</a:t>
            </a:r>
          </a:p>
          <a:p>
            <a:r>
              <a:rPr lang="sv-SE" sz="2000" dirty="0"/>
              <a:t>Traditioner </a:t>
            </a:r>
          </a:p>
          <a:p>
            <a:r>
              <a:rPr lang="sv-SE" sz="2000" dirty="0"/>
              <a:t>Jämställdhet 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211B88E-9FBD-49F6-963C-4837FCB7E9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21600000">
            <a:off x="8888136" y="2393731"/>
            <a:ext cx="1302344" cy="1867160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FAFA8D50-534F-4F96-8862-25F15C9790B6}"/>
              </a:ext>
            </a:extLst>
          </p:cNvPr>
          <p:cNvSpPr txBox="1"/>
          <p:nvPr/>
        </p:nvSpPr>
        <p:spPr>
          <a:xfrm>
            <a:off x="9809617" y="6657945"/>
            <a:ext cx="238238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sv-SE" sz="700">
                <a:solidFill>
                  <a:srgbClr val="FFFFFF"/>
                </a:solidFill>
                <a:hlinkClick r:id="rId6" tooltip="https://commons.wikimedia.org/wiki/File:R%C3%A4ttvisem%C3%A4rkt.jp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Det här fotot</a:t>
            </a:r>
            <a:r>
              <a:rPr lang="sv-SE" sz="700">
                <a:solidFill>
                  <a:srgbClr val="FFFFFF"/>
                </a:solidFill>
              </a:rPr>
              <a:t> av Okänd författare licensieras enligt </a:t>
            </a:r>
            <a:r>
              <a:rPr lang="sv-SE" sz="700">
                <a:solidFill>
                  <a:srgbClr val="FFFFFF"/>
                </a:solidFill>
                <a:hlinkClick r:id="rId7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sv-SE" sz="700">
              <a:solidFill>
                <a:srgbClr val="FFFFFF"/>
              </a:solidFill>
            </a:endParaRPr>
          </a:p>
        </p:txBody>
      </p:sp>
      <p:pic>
        <p:nvPicPr>
          <p:cNvPr id="4" name="Ljud 3">
            <a:hlinkClick r:id="" action="ppaction://media"/>
            <a:extLst>
              <a:ext uri="{FF2B5EF4-FFF2-40B4-BE49-F238E27FC236}">
                <a16:creationId xmlns:a16="http://schemas.microsoft.com/office/drawing/2014/main" id="{85D439D0-518B-40A2-895B-01D88D2F14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57551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40880"/>
    </mc:Choice>
    <mc:Fallback xmlns="">
      <p:transition spd="slow" advTm="40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4.4|6.1|7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6.4|12|5.9|7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.1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15.4|17.8|14.6|45.3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7E5D5ED2BC18A42A2CB1E95AC4CF080" ma:contentTypeVersion="9" ma:contentTypeDescription="Skapa ett nytt dokument." ma:contentTypeScope="" ma:versionID="a7d34dff050235dbf4cb275cd841b1da">
  <xsd:schema xmlns:xsd="http://www.w3.org/2001/XMLSchema" xmlns:xs="http://www.w3.org/2001/XMLSchema" xmlns:p="http://schemas.microsoft.com/office/2006/metadata/properties" xmlns:ns3="6adb21b5-703a-4368-a7d2-d7552d37b519" xmlns:ns4="b9b36ddb-4df0-4b8b-9131-bc80f813574a" targetNamespace="http://schemas.microsoft.com/office/2006/metadata/properties" ma:root="true" ma:fieldsID="553147202f0d9792ac180d904ea8a6f9" ns3:_="" ns4:_="">
    <xsd:import namespace="6adb21b5-703a-4368-a7d2-d7552d37b519"/>
    <xsd:import namespace="b9b36ddb-4df0-4b8b-9131-bc80f813574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db21b5-703a-4368-a7d2-d7552d37b5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b36ddb-4df0-4b8b-9131-bc80f813574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Delar tips,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1799DA6-222B-49A4-9DF6-21A2E1EC3F1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37A7CF6-0BE0-4FD3-9BE3-8CD832689D34}">
  <ds:schemaRefs>
    <ds:schemaRef ds:uri="http://www.w3.org/XML/1998/namespace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b9b36ddb-4df0-4b8b-9131-bc80f813574a"/>
    <ds:schemaRef ds:uri="http://schemas.openxmlformats.org/package/2006/metadata/core-properties"/>
    <ds:schemaRef ds:uri="6adb21b5-703a-4368-a7d2-d7552d37b519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09CEDBD-9DCC-4E42-9A69-DAC077BFBF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db21b5-703a-4368-a7d2-d7552d37b519"/>
    <ds:schemaRef ds:uri="b9b36ddb-4df0-4b8b-9131-bc80f81357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639</Words>
  <Application>Microsoft Office PowerPoint</Application>
  <PresentationFormat>Bredbild</PresentationFormat>
  <Paragraphs>66</Paragraphs>
  <Slides>15</Slides>
  <Notes>0</Notes>
  <HiddenSlides>0</HiddenSlides>
  <MMClips>16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Office-tema</vt:lpstr>
      <vt:lpstr>Hem- och konsumentkunskap  ett litet ämne i timantal,  ett stort ämne till innehållet! </vt:lpstr>
      <vt:lpstr>                           Ämnets Syfte</vt:lpstr>
      <vt:lpstr>PowerPoint-presentation</vt:lpstr>
      <vt:lpstr>PowerPoint-presentation</vt:lpstr>
      <vt:lpstr>PowerPoint-presentation</vt:lpstr>
      <vt:lpstr>Det centrala innehållet i ämnet berör 3 områden </vt:lpstr>
      <vt:lpstr>1. Mat, måltider och hälsa</vt:lpstr>
      <vt:lpstr>2. Konsumtion och ekonomi</vt:lpstr>
      <vt:lpstr>3. Miljö och livsstil</vt:lpstr>
      <vt:lpstr>PowerPoint-presentation</vt:lpstr>
      <vt:lpstr>Kunskapskrav </vt:lpstr>
      <vt:lpstr>Kunskapskrav </vt:lpstr>
      <vt:lpstr>PowerPoint-presentation</vt:lpstr>
      <vt:lpstr>      Albins superfemma!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Hem &amp; Konsumentkunskap  ett litet ämne i timantal,  ett stort ämne till innehållet!</dc:title>
  <dc:creator>Albin Pålsson</dc:creator>
  <cp:lastModifiedBy>Anette Nilsson</cp:lastModifiedBy>
  <cp:revision>3</cp:revision>
  <dcterms:created xsi:type="dcterms:W3CDTF">2019-08-17T16:19:14Z</dcterms:created>
  <dcterms:modified xsi:type="dcterms:W3CDTF">2020-09-22T10:00:44Z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9e35c1d-0544-4444-bb99-5d9e66b4d885_Enabled">
    <vt:lpwstr>True</vt:lpwstr>
  </property>
  <property fmtid="{D5CDD505-2E9C-101B-9397-08002B2CF9AE}" pid="3" name="MSIP_Label_a9e35c1d-0544-4444-bb99-5d9e66b4d885_SiteId">
    <vt:lpwstr>f4c06ba7-7fa7-490d-a30d-edbf07b388ca</vt:lpwstr>
  </property>
  <property fmtid="{D5CDD505-2E9C-101B-9397-08002B2CF9AE}" pid="4" name="MSIP_Label_a9e35c1d-0544-4444-bb99-5d9e66b4d885_Owner">
    <vt:lpwstr>albin.palsson2@almhult.se</vt:lpwstr>
  </property>
  <property fmtid="{D5CDD505-2E9C-101B-9397-08002B2CF9AE}" pid="5" name="MSIP_Label_a9e35c1d-0544-4444-bb99-5d9e66b4d885_SetDate">
    <vt:lpwstr>2019-08-17T16:41:19.6056394Z</vt:lpwstr>
  </property>
  <property fmtid="{D5CDD505-2E9C-101B-9397-08002B2CF9AE}" pid="6" name="MSIP_Label_a9e35c1d-0544-4444-bb99-5d9e66b4d885_Name">
    <vt:lpwstr>Offentlig</vt:lpwstr>
  </property>
  <property fmtid="{D5CDD505-2E9C-101B-9397-08002B2CF9AE}" pid="7" name="MSIP_Label_a9e35c1d-0544-4444-bb99-5d9e66b4d885_Application">
    <vt:lpwstr>Microsoft Azure Information Protection</vt:lpwstr>
  </property>
  <property fmtid="{D5CDD505-2E9C-101B-9397-08002B2CF9AE}" pid="8" name="MSIP_Label_a9e35c1d-0544-4444-bb99-5d9e66b4d885_Extended_MSFT_Method">
    <vt:lpwstr>Automatic</vt:lpwstr>
  </property>
  <property fmtid="{D5CDD505-2E9C-101B-9397-08002B2CF9AE}" pid="9" name="Sensitivity">
    <vt:lpwstr>Offentlig</vt:lpwstr>
  </property>
</Properties>
</file>